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2" r:id="rId5"/>
  </p:sldMasterIdLst>
  <p:notesMasterIdLst>
    <p:notesMasterId r:id="rId56"/>
  </p:notesMasterIdLst>
  <p:handoutMasterIdLst>
    <p:handoutMasterId r:id="rId57"/>
  </p:handoutMasterIdLst>
  <p:sldIdLst>
    <p:sldId id="378" r:id="rId6"/>
    <p:sldId id="337" r:id="rId7"/>
    <p:sldId id="362" r:id="rId8"/>
    <p:sldId id="341" r:id="rId9"/>
    <p:sldId id="421" r:id="rId10"/>
    <p:sldId id="422" r:id="rId11"/>
    <p:sldId id="423" r:id="rId12"/>
    <p:sldId id="424" r:id="rId13"/>
    <p:sldId id="425" r:id="rId14"/>
    <p:sldId id="426" r:id="rId15"/>
    <p:sldId id="427" r:id="rId16"/>
    <p:sldId id="355" r:id="rId17"/>
    <p:sldId id="356" r:id="rId18"/>
    <p:sldId id="357" r:id="rId19"/>
    <p:sldId id="358" r:id="rId20"/>
    <p:sldId id="360" r:id="rId21"/>
    <p:sldId id="428" r:id="rId22"/>
    <p:sldId id="429" r:id="rId23"/>
    <p:sldId id="366" r:id="rId24"/>
    <p:sldId id="364" r:id="rId25"/>
    <p:sldId id="367" r:id="rId26"/>
    <p:sldId id="371" r:id="rId27"/>
    <p:sldId id="377" r:id="rId28"/>
    <p:sldId id="379" r:id="rId29"/>
    <p:sldId id="363" r:id="rId30"/>
    <p:sldId id="369" r:id="rId31"/>
    <p:sldId id="368" r:id="rId32"/>
    <p:sldId id="365" r:id="rId33"/>
    <p:sldId id="380" r:id="rId34"/>
    <p:sldId id="347" r:id="rId35"/>
    <p:sldId id="348" r:id="rId36"/>
    <p:sldId id="349" r:id="rId37"/>
    <p:sldId id="350" r:id="rId38"/>
    <p:sldId id="370" r:id="rId39"/>
    <p:sldId id="351" r:id="rId40"/>
    <p:sldId id="373" r:id="rId41"/>
    <p:sldId id="374" r:id="rId42"/>
    <p:sldId id="372" r:id="rId43"/>
    <p:sldId id="376" r:id="rId44"/>
    <p:sldId id="352" r:id="rId45"/>
    <p:sldId id="375" r:id="rId46"/>
    <p:sldId id="353" r:id="rId47"/>
    <p:sldId id="354" r:id="rId48"/>
    <p:sldId id="381" r:id="rId49"/>
    <p:sldId id="416" r:id="rId50"/>
    <p:sldId id="417" r:id="rId51"/>
    <p:sldId id="418" r:id="rId52"/>
    <p:sldId id="419" r:id="rId53"/>
    <p:sldId id="420" r:id="rId54"/>
    <p:sldId id="336" r:id="rId5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savan, Vinod" initials="VK" lastIdx="2" clrIdx="0">
    <p:extLst>
      <p:ext uri="{19B8F6BF-5375-455C-9EA6-DF929625EA0E}">
        <p15:presenceInfo xmlns:p15="http://schemas.microsoft.com/office/powerpoint/2012/main" userId="Kesavan, Vinod" providerId="None"/>
      </p:ext>
    </p:extLst>
  </p:cmAuthor>
  <p:cmAuthor id="2" name="Neumann, Richard" initials="RN" lastIdx="4" clrIdx="1">
    <p:extLst>
      <p:ext uri="{19B8F6BF-5375-455C-9EA6-DF929625EA0E}">
        <p15:presenceInfo xmlns:p15="http://schemas.microsoft.com/office/powerpoint/2012/main" userId="Neumann, Richar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CEC1"/>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6980" autoAdjust="0"/>
    <p:restoredTop sz="96433" autoAdjust="0"/>
  </p:normalViewPr>
  <p:slideViewPr>
    <p:cSldViewPr snapToGrid="0">
      <p:cViewPr varScale="1">
        <p:scale>
          <a:sx n="111" d="100"/>
          <a:sy n="111" d="100"/>
        </p:scale>
        <p:origin x="1470"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68"/>
    </p:cViewPr>
  </p:sorterViewPr>
  <p:notesViewPr>
    <p:cSldViewPr snapToGrid="0">
      <p:cViewPr varScale="1">
        <p:scale>
          <a:sx n="88" d="100"/>
          <a:sy n="88" d="100"/>
        </p:scale>
        <p:origin x="378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3038476" cy="466576"/>
          </a:xfrm>
          <a:prstGeom prst="rect">
            <a:avLst/>
          </a:prstGeom>
        </p:spPr>
        <p:txBody>
          <a:bodyPr vert="horz" lIns="91228" tIns="45615" rIns="91228" bIns="45615" rtlCol="0"/>
          <a:lstStyle>
            <a:lvl1pPr algn="l">
              <a:defRPr sz="1100"/>
            </a:lvl1pPr>
          </a:lstStyle>
          <a:p>
            <a:endParaRPr lang="en-US"/>
          </a:p>
        </p:txBody>
      </p:sp>
      <p:sp>
        <p:nvSpPr>
          <p:cNvPr id="3" name="Date Placeholder 2"/>
          <p:cNvSpPr>
            <a:spLocks noGrp="1"/>
          </p:cNvSpPr>
          <p:nvPr>
            <p:ph type="dt" sz="quarter" idx="1"/>
          </p:nvPr>
        </p:nvSpPr>
        <p:spPr>
          <a:xfrm>
            <a:off x="3970339" y="3"/>
            <a:ext cx="3038476" cy="466576"/>
          </a:xfrm>
          <a:prstGeom prst="rect">
            <a:avLst/>
          </a:prstGeom>
        </p:spPr>
        <p:txBody>
          <a:bodyPr vert="horz" lIns="91228" tIns="45615" rIns="91228" bIns="45615" rtlCol="0"/>
          <a:lstStyle>
            <a:lvl1pPr algn="r">
              <a:defRPr sz="1100"/>
            </a:lvl1pPr>
          </a:lstStyle>
          <a:p>
            <a:fld id="{077FA643-F334-422D-9B14-BCCFED753E5A}" type="datetimeFigureOut">
              <a:rPr lang="en-US" smtClean="0"/>
              <a:t>7/12/2021</a:t>
            </a:fld>
            <a:endParaRPr lang="en-US"/>
          </a:p>
        </p:txBody>
      </p:sp>
      <p:sp>
        <p:nvSpPr>
          <p:cNvPr id="4" name="Footer Placeholder 3"/>
          <p:cNvSpPr>
            <a:spLocks noGrp="1"/>
          </p:cNvSpPr>
          <p:nvPr>
            <p:ph type="ftr" sz="quarter" idx="2"/>
          </p:nvPr>
        </p:nvSpPr>
        <p:spPr>
          <a:xfrm>
            <a:off x="0" y="8829824"/>
            <a:ext cx="3038476" cy="466576"/>
          </a:xfrm>
          <a:prstGeom prst="rect">
            <a:avLst/>
          </a:prstGeom>
        </p:spPr>
        <p:txBody>
          <a:bodyPr vert="horz" lIns="91228" tIns="45615" rIns="91228" bIns="45615" rtlCol="0" anchor="b"/>
          <a:lstStyle>
            <a:lvl1pPr algn="l">
              <a:defRPr sz="1100"/>
            </a:lvl1pPr>
          </a:lstStyle>
          <a:p>
            <a:endParaRPr lang="en-US"/>
          </a:p>
        </p:txBody>
      </p:sp>
      <p:sp>
        <p:nvSpPr>
          <p:cNvPr id="5" name="Slide Number Placeholder 4"/>
          <p:cNvSpPr>
            <a:spLocks noGrp="1"/>
          </p:cNvSpPr>
          <p:nvPr>
            <p:ph type="sldNum" sz="quarter" idx="3"/>
          </p:nvPr>
        </p:nvSpPr>
        <p:spPr>
          <a:xfrm>
            <a:off x="3970339" y="8829824"/>
            <a:ext cx="3038476" cy="466576"/>
          </a:xfrm>
          <a:prstGeom prst="rect">
            <a:avLst/>
          </a:prstGeom>
        </p:spPr>
        <p:txBody>
          <a:bodyPr vert="horz" lIns="91228" tIns="45615" rIns="91228" bIns="45615" rtlCol="0" anchor="b"/>
          <a:lstStyle>
            <a:lvl1pPr algn="r">
              <a:defRPr sz="1100"/>
            </a:lvl1pPr>
          </a:lstStyle>
          <a:p>
            <a:fld id="{13D032B7-6EDC-43A7-B356-C44FF0C4AA98}" type="slidenum">
              <a:rPr lang="en-US" smtClean="0"/>
              <a:t>‹#›</a:t>
            </a:fld>
            <a:endParaRPr lang="en-US"/>
          </a:p>
        </p:txBody>
      </p:sp>
    </p:spTree>
    <p:extLst>
      <p:ext uri="{BB962C8B-B14F-4D97-AF65-F5344CB8AC3E}">
        <p14:creationId xmlns:p14="http://schemas.microsoft.com/office/powerpoint/2010/main" val="1993435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0703" tIns="45351" rIns="90703" bIns="45351" rtlCol="0"/>
          <a:lstStyle>
            <a:lvl1pPr algn="l">
              <a:defRPr sz="1100"/>
            </a:lvl1pPr>
          </a:lstStyle>
          <a:p>
            <a:endParaRPr lang="en-US"/>
          </a:p>
        </p:txBody>
      </p:sp>
      <p:sp>
        <p:nvSpPr>
          <p:cNvPr id="3" name="Date Placeholder 2"/>
          <p:cNvSpPr>
            <a:spLocks noGrp="1"/>
          </p:cNvSpPr>
          <p:nvPr>
            <p:ph type="dt" idx="1"/>
          </p:nvPr>
        </p:nvSpPr>
        <p:spPr>
          <a:xfrm>
            <a:off x="3970940" y="1"/>
            <a:ext cx="3037840" cy="466434"/>
          </a:xfrm>
          <a:prstGeom prst="rect">
            <a:avLst/>
          </a:prstGeom>
        </p:spPr>
        <p:txBody>
          <a:bodyPr vert="horz" lIns="90703" tIns="45351" rIns="90703" bIns="45351" rtlCol="0"/>
          <a:lstStyle>
            <a:lvl1pPr algn="r">
              <a:defRPr sz="1100"/>
            </a:lvl1pPr>
          </a:lstStyle>
          <a:p>
            <a:fld id="{AF810C2F-81AF-4B5C-B73A-FF4D6C74CCA2}" type="datetimeFigureOut">
              <a:rPr lang="en-US" smtClean="0"/>
              <a:t>7/12/2021</a:t>
            </a:fld>
            <a:endParaRPr lang="en-US"/>
          </a:p>
        </p:txBody>
      </p:sp>
      <p:sp>
        <p:nvSpPr>
          <p:cNvPr id="4" name="Slide Image Placeholder 3"/>
          <p:cNvSpPr>
            <a:spLocks noGrp="1" noRot="1" noChangeAspect="1"/>
          </p:cNvSpPr>
          <p:nvPr>
            <p:ph type="sldImg" idx="2"/>
          </p:nvPr>
        </p:nvSpPr>
        <p:spPr>
          <a:xfrm>
            <a:off x="720725" y="1160463"/>
            <a:ext cx="5568950" cy="3133725"/>
          </a:xfrm>
          <a:prstGeom prst="rect">
            <a:avLst/>
          </a:prstGeom>
          <a:noFill/>
          <a:ln w="12700">
            <a:solidFill>
              <a:prstClr val="black"/>
            </a:solidFill>
          </a:ln>
        </p:spPr>
        <p:txBody>
          <a:bodyPr vert="horz" lIns="90703" tIns="45351" rIns="90703" bIns="45351" rtlCol="0" anchor="ctr"/>
          <a:lstStyle/>
          <a:p>
            <a:endParaRPr lang="en-US"/>
          </a:p>
        </p:txBody>
      </p:sp>
      <p:sp>
        <p:nvSpPr>
          <p:cNvPr id="5" name="Notes Placeholder 4"/>
          <p:cNvSpPr>
            <a:spLocks noGrp="1"/>
          </p:cNvSpPr>
          <p:nvPr>
            <p:ph type="body" sz="quarter" idx="3"/>
          </p:nvPr>
        </p:nvSpPr>
        <p:spPr>
          <a:xfrm>
            <a:off x="701040" y="4473900"/>
            <a:ext cx="5608320" cy="3660458"/>
          </a:xfrm>
          <a:prstGeom prst="rect">
            <a:avLst/>
          </a:prstGeom>
        </p:spPr>
        <p:txBody>
          <a:bodyPr vert="horz" lIns="90703" tIns="45351" rIns="90703" bIns="4535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70"/>
            <a:ext cx="3037840" cy="466432"/>
          </a:xfrm>
          <a:prstGeom prst="rect">
            <a:avLst/>
          </a:prstGeom>
        </p:spPr>
        <p:txBody>
          <a:bodyPr vert="horz" lIns="90703" tIns="45351" rIns="90703" bIns="45351" rtlCol="0" anchor="b"/>
          <a:lstStyle>
            <a:lvl1pPr algn="l">
              <a:defRPr sz="1100"/>
            </a:lvl1pPr>
          </a:lstStyle>
          <a:p>
            <a:endParaRPr lang="en-US"/>
          </a:p>
        </p:txBody>
      </p:sp>
      <p:sp>
        <p:nvSpPr>
          <p:cNvPr id="7" name="Slide Number Placeholder 6"/>
          <p:cNvSpPr>
            <a:spLocks noGrp="1"/>
          </p:cNvSpPr>
          <p:nvPr>
            <p:ph type="sldNum" sz="quarter" idx="5"/>
          </p:nvPr>
        </p:nvSpPr>
        <p:spPr>
          <a:xfrm>
            <a:off x="3970940" y="8829970"/>
            <a:ext cx="3037840" cy="466432"/>
          </a:xfrm>
          <a:prstGeom prst="rect">
            <a:avLst/>
          </a:prstGeom>
        </p:spPr>
        <p:txBody>
          <a:bodyPr vert="horz" lIns="90703" tIns="45351" rIns="90703" bIns="45351" rtlCol="0" anchor="b"/>
          <a:lstStyle>
            <a:lvl1pPr algn="r">
              <a:defRPr sz="1100"/>
            </a:lvl1pPr>
          </a:lstStyle>
          <a:p>
            <a:fld id="{F8FD9AC7-DA5F-47AF-B3A7-AAD7B149B2BD}" type="slidenum">
              <a:rPr lang="en-US" smtClean="0"/>
              <a:t>‹#›</a:t>
            </a:fld>
            <a:endParaRPr lang="en-US"/>
          </a:p>
        </p:txBody>
      </p:sp>
    </p:spTree>
    <p:extLst>
      <p:ext uri="{BB962C8B-B14F-4D97-AF65-F5344CB8AC3E}">
        <p14:creationId xmlns:p14="http://schemas.microsoft.com/office/powerpoint/2010/main" val="4093204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FD9AC7-DA5F-47AF-B3A7-AAD7B149B2BD}" type="slidenum">
              <a:rPr lang="en-US" smtClean="0"/>
              <a:t>1</a:t>
            </a:fld>
            <a:endParaRPr lang="en-US"/>
          </a:p>
        </p:txBody>
      </p:sp>
    </p:spTree>
    <p:extLst>
      <p:ext uri="{BB962C8B-B14F-4D97-AF65-F5344CB8AC3E}">
        <p14:creationId xmlns:p14="http://schemas.microsoft.com/office/powerpoint/2010/main" val="2406159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p:txBody>
          <a:bodyPr/>
          <a:lstStyle/>
          <a:p>
            <a:pPr>
              <a:defRPr/>
            </a:pPr>
            <a:fld id="{2741447C-A424-4BD5-AB48-F21B879A72A2}" type="slidenum">
              <a:rPr lang="en-US" smtClean="0">
                <a:solidFill>
                  <a:srgbClr val="000000"/>
                </a:solidFill>
              </a:rPr>
              <a:pPr>
                <a:defRPr/>
              </a:pPr>
              <a:t>50</a:t>
            </a:fld>
            <a:endParaRPr lang="en-US" dirty="0">
              <a:solidFill>
                <a:srgbClr val="000000"/>
              </a:solidFill>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buFontTx/>
              <a:buChar char="•"/>
            </a:pPr>
            <a:endParaRPr lang="en-GB" dirty="0"/>
          </a:p>
        </p:txBody>
      </p:sp>
    </p:spTree>
    <p:extLst>
      <p:ext uri="{BB962C8B-B14F-4D97-AF65-F5344CB8AC3E}">
        <p14:creationId xmlns:p14="http://schemas.microsoft.com/office/powerpoint/2010/main" val="4481811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gray">
          <a:xfrm>
            <a:off x="781051" y="774700"/>
            <a:ext cx="10629900" cy="4795838"/>
          </a:xfrm>
          <a:prstGeom prst="rect">
            <a:avLst/>
          </a:prstGeom>
          <a:solidFill>
            <a:schemeClr val="bg1"/>
          </a:solidFill>
          <a:ln w="12700" algn="ctr">
            <a:solidFill>
              <a:schemeClr val="accent1"/>
            </a:solidFill>
            <a:miter lim="800000"/>
            <a:headEnd/>
            <a:tailEnd/>
          </a:ln>
          <a:effectLst/>
        </p:spPr>
        <p:txBody>
          <a:bodyPr lIns="90000" tIns="90000" rIns="90000" bIns="90000" anchor="ctr"/>
          <a:lstStyle/>
          <a:p>
            <a:pPr marL="119063" indent="-119063" eaLnBrk="0" fontAlgn="base" hangingPunct="0">
              <a:spcBef>
                <a:spcPct val="50000"/>
              </a:spcBef>
              <a:spcAft>
                <a:spcPct val="0"/>
              </a:spcAft>
              <a:defRPr/>
            </a:pPr>
            <a:endParaRPr lang="en-GB" sz="1100" b="1" dirty="0">
              <a:solidFill>
                <a:prstClr val="black"/>
              </a:solidFill>
              <a:cs typeface="Arial" charset="0"/>
            </a:endParaRPr>
          </a:p>
        </p:txBody>
      </p:sp>
      <p:pic>
        <p:nvPicPr>
          <p:cNvPr id="5" name="Picture 5" descr="LLP logo with big space copy"/>
          <p:cNvPicPr>
            <a:picLocks noChangeAspect="1" noChangeArrowheads="1"/>
          </p:cNvPicPr>
          <p:nvPr/>
        </p:nvPicPr>
        <p:blipFill>
          <a:blip r:embed="rId2" cstate="print">
            <a:clrChange>
              <a:clrFrom>
                <a:srgbClr val="FFFFFF"/>
              </a:clrFrom>
              <a:clrTo>
                <a:srgbClr val="FFFFFF">
                  <a:alpha val="0"/>
                </a:srgbClr>
              </a:clrTo>
            </a:clrChange>
          </a:blip>
          <a:srcRect l="995" t="1778" b="59770"/>
          <a:stretch>
            <a:fillRect/>
          </a:stretch>
        </p:blipFill>
        <p:spPr bwMode="gray">
          <a:xfrm>
            <a:off x="1193801" y="6026150"/>
            <a:ext cx="1926167" cy="274638"/>
          </a:xfrm>
          <a:prstGeom prst="rect">
            <a:avLst/>
          </a:prstGeom>
          <a:noFill/>
          <a:ln w="9525">
            <a:noFill/>
            <a:miter lim="800000"/>
            <a:headEnd/>
            <a:tailEnd/>
          </a:ln>
        </p:spPr>
      </p:pic>
      <p:sp>
        <p:nvSpPr>
          <p:cNvPr id="6" name="Text Box 9"/>
          <p:cNvSpPr txBox="1">
            <a:spLocks noChangeArrowheads="1"/>
          </p:cNvSpPr>
          <p:nvPr/>
        </p:nvSpPr>
        <p:spPr bwMode="gray">
          <a:xfrm>
            <a:off x="1189567" y="4756151"/>
            <a:ext cx="1601400" cy="203133"/>
          </a:xfrm>
          <a:prstGeom prst="rect">
            <a:avLst/>
          </a:prstGeom>
          <a:noFill/>
          <a:ln w="12700" cap="rnd" algn="ctr">
            <a:noFill/>
            <a:miter lim="800000"/>
            <a:headEnd/>
            <a:tailEnd/>
          </a:ln>
          <a:effectLst/>
        </p:spPr>
        <p:txBody>
          <a:bodyPr wrap="none" lIns="0" tIns="0" rIns="0" bIns="0">
            <a:spAutoFit/>
          </a:bodyPr>
          <a:lstStyle/>
          <a:p>
            <a:pPr eaLnBrk="0" fontAlgn="base" hangingPunct="0">
              <a:lnSpc>
                <a:spcPct val="110000"/>
              </a:lnSpc>
              <a:spcBef>
                <a:spcPct val="0"/>
              </a:spcBef>
              <a:spcAft>
                <a:spcPct val="0"/>
              </a:spcAft>
              <a:defRPr/>
            </a:pPr>
            <a:r>
              <a:rPr lang="en-GB" sz="1200" dirty="0">
                <a:solidFill>
                  <a:prstClr val="black"/>
                </a:solidFill>
                <a:cs typeface="Arial" charset="0"/>
              </a:rPr>
              <a:t>Deloitte Consulting LLP</a:t>
            </a:r>
          </a:p>
        </p:txBody>
      </p:sp>
      <p:sp>
        <p:nvSpPr>
          <p:cNvPr id="3700739" name="Rectangle 3"/>
          <p:cNvSpPr>
            <a:spLocks noGrp="1" noChangeArrowheads="1"/>
          </p:cNvSpPr>
          <p:nvPr>
            <p:ph type="ctrTitle" sz="quarter"/>
          </p:nvPr>
        </p:nvSpPr>
        <p:spPr>
          <a:xfrm>
            <a:off x="1189567" y="2848422"/>
            <a:ext cx="8775700" cy="282129"/>
          </a:xfrm>
        </p:spPr>
        <p:txBody>
          <a:bodyPr/>
          <a:lstStyle>
            <a:lvl1pPr>
              <a:lnSpc>
                <a:spcPts val="2200"/>
              </a:lnSpc>
              <a:spcBef>
                <a:spcPct val="100000"/>
              </a:spcBef>
              <a:buClr>
                <a:schemeClr val="tx2"/>
              </a:buClr>
              <a:buSzPct val="85000"/>
              <a:buFont typeface="Wingdings" pitchFamily="2" charset="2"/>
              <a:buNone/>
              <a:defRPr sz="1800"/>
            </a:lvl1pPr>
          </a:lstStyle>
          <a:p>
            <a:r>
              <a:rPr lang="en-US" dirty="0"/>
              <a:t>Click to edit Master title style</a:t>
            </a:r>
          </a:p>
        </p:txBody>
      </p:sp>
      <p:sp>
        <p:nvSpPr>
          <p:cNvPr id="3700740" name="Rectangle 4"/>
          <p:cNvSpPr>
            <a:spLocks noGrp="1" noChangeArrowheads="1"/>
          </p:cNvSpPr>
          <p:nvPr>
            <p:ph type="subTitle" sz="quarter" idx="1"/>
          </p:nvPr>
        </p:nvSpPr>
        <p:spPr>
          <a:xfrm>
            <a:off x="1189568" y="3402014"/>
            <a:ext cx="8777817" cy="439737"/>
          </a:xfrm>
          <a:ln/>
        </p:spPr>
        <p:txBody>
          <a:bodyPr/>
          <a:lstStyle>
            <a:lvl1pPr>
              <a:lnSpc>
                <a:spcPts val="1600"/>
              </a:lnSpc>
              <a:spcBef>
                <a:spcPct val="15000"/>
              </a:spcBef>
              <a:buClrTx/>
              <a:buNone/>
              <a:defRPr sz="1400" b="1"/>
            </a:lvl1pPr>
          </a:lstStyle>
          <a:p>
            <a:r>
              <a:rPr lang="en-US" dirty="0"/>
              <a:t>Click to edit Master subtitle style</a:t>
            </a:r>
          </a:p>
        </p:txBody>
      </p:sp>
    </p:spTree>
    <p:extLst>
      <p:ext uri="{BB962C8B-B14F-4D97-AF65-F5344CB8AC3E}">
        <p14:creationId xmlns:p14="http://schemas.microsoft.com/office/powerpoint/2010/main" val="3573148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boxes - 3x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5"/>
          <p:cNvSpPr>
            <a:spLocks noGrp="1"/>
          </p:cNvSpPr>
          <p:nvPr>
            <p:ph type="body" sz="quarter" idx="11"/>
          </p:nvPr>
        </p:nvSpPr>
        <p:spPr>
          <a:xfrm>
            <a:off x="4340352" y="1399032"/>
            <a:ext cx="3474720" cy="4892040"/>
          </a:xfrm>
        </p:spPr>
        <p:txBody>
          <a:bodyPr/>
          <a:lstStyle>
            <a:lvl1pPr>
              <a:buNone/>
              <a:defRPr/>
            </a:lvl1pPr>
          </a:lstStyle>
          <a:p>
            <a:pPr lvl="0"/>
            <a:r>
              <a:rPr lang="en-US" dirty="0"/>
              <a:t>Click to edit</a:t>
            </a:r>
          </a:p>
          <a:p>
            <a:pPr lvl="0"/>
            <a:endParaRPr lang="en-US" dirty="0"/>
          </a:p>
        </p:txBody>
      </p:sp>
      <p:sp>
        <p:nvSpPr>
          <p:cNvPr id="8" name="Text Placeholder 15"/>
          <p:cNvSpPr>
            <a:spLocks noGrp="1"/>
          </p:cNvSpPr>
          <p:nvPr>
            <p:ph type="body" sz="quarter" idx="14"/>
          </p:nvPr>
        </p:nvSpPr>
        <p:spPr>
          <a:xfrm>
            <a:off x="524256" y="1399032"/>
            <a:ext cx="3474720" cy="4892040"/>
          </a:xfrm>
        </p:spPr>
        <p:txBody>
          <a:bodyPr/>
          <a:lstStyle>
            <a:lvl1pPr>
              <a:buNone/>
              <a:defRPr/>
            </a:lvl1pPr>
          </a:lstStyle>
          <a:p>
            <a:pPr lvl="0"/>
            <a:r>
              <a:rPr lang="en-US" dirty="0"/>
              <a:t>Click to edit</a:t>
            </a:r>
          </a:p>
          <a:p>
            <a:pPr lvl="0"/>
            <a:endParaRPr lang="en-US" dirty="0"/>
          </a:p>
        </p:txBody>
      </p:sp>
      <p:sp>
        <p:nvSpPr>
          <p:cNvPr id="13" name="Text Placeholder 15"/>
          <p:cNvSpPr>
            <a:spLocks noGrp="1"/>
          </p:cNvSpPr>
          <p:nvPr>
            <p:ph type="body" sz="quarter" idx="16"/>
          </p:nvPr>
        </p:nvSpPr>
        <p:spPr>
          <a:xfrm>
            <a:off x="8168640" y="1399032"/>
            <a:ext cx="3474720" cy="4892040"/>
          </a:xfrm>
        </p:spPr>
        <p:txBody>
          <a:bodyPr/>
          <a:lstStyle>
            <a:lvl1pPr>
              <a:buNone/>
              <a:defRPr/>
            </a:lvl1pPr>
          </a:lstStyle>
          <a:p>
            <a:pPr lvl="0"/>
            <a:r>
              <a:rPr lang="en-US" dirty="0"/>
              <a:t>Click to edit</a:t>
            </a:r>
          </a:p>
          <a:p>
            <a:pPr lvl="0"/>
            <a:endParaRPr lang="en-US" dirty="0"/>
          </a:p>
        </p:txBody>
      </p:sp>
    </p:spTree>
    <p:extLst>
      <p:ext uri="{BB962C8B-B14F-4D97-AF65-F5344CB8AC3E}">
        <p14:creationId xmlns:p14="http://schemas.microsoft.com/office/powerpoint/2010/main" val="932070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boxes - 2x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15"/>
          <p:cNvSpPr>
            <a:spLocks noGrp="1"/>
          </p:cNvSpPr>
          <p:nvPr>
            <p:ph type="body" sz="quarter" idx="14"/>
          </p:nvPr>
        </p:nvSpPr>
        <p:spPr>
          <a:xfrm>
            <a:off x="524256" y="1399032"/>
            <a:ext cx="5352288" cy="2057400"/>
          </a:xfrm>
        </p:spPr>
        <p:txBody>
          <a:bodyPr/>
          <a:lstStyle>
            <a:lvl1pPr marL="0" indent="0">
              <a:lnSpc>
                <a:spcPct val="95000"/>
              </a:lnSpc>
              <a:spcBef>
                <a:spcPts val="0"/>
              </a:spcBef>
              <a:buNone/>
              <a:defRPr b="0"/>
            </a:lvl1pPr>
          </a:lstStyle>
          <a:p>
            <a:pPr lvl="0"/>
            <a:r>
              <a:rPr lang="en-US" dirty="0"/>
              <a:t>Click to edit</a:t>
            </a:r>
          </a:p>
          <a:p>
            <a:pPr lvl="0"/>
            <a:endParaRPr lang="en-US" dirty="0"/>
          </a:p>
        </p:txBody>
      </p:sp>
      <p:sp>
        <p:nvSpPr>
          <p:cNvPr id="9" name="Text Placeholder 15"/>
          <p:cNvSpPr>
            <a:spLocks noGrp="1"/>
          </p:cNvSpPr>
          <p:nvPr>
            <p:ph type="body" sz="quarter" idx="15"/>
          </p:nvPr>
        </p:nvSpPr>
        <p:spPr>
          <a:xfrm>
            <a:off x="6315456" y="1399032"/>
            <a:ext cx="5352288" cy="2057400"/>
          </a:xfrm>
        </p:spPr>
        <p:txBody>
          <a:bodyPr/>
          <a:lstStyle>
            <a:lvl1pPr marL="0" indent="0">
              <a:lnSpc>
                <a:spcPct val="95000"/>
              </a:lnSpc>
              <a:spcBef>
                <a:spcPts val="0"/>
              </a:spcBef>
              <a:buNone/>
              <a:defRPr b="0"/>
            </a:lvl1pPr>
          </a:lstStyle>
          <a:p>
            <a:pPr lvl="0"/>
            <a:r>
              <a:rPr lang="en-US" dirty="0"/>
              <a:t>Click to edit</a:t>
            </a:r>
          </a:p>
          <a:p>
            <a:pPr lvl="0"/>
            <a:endParaRPr lang="en-US" dirty="0"/>
          </a:p>
        </p:txBody>
      </p:sp>
      <p:sp>
        <p:nvSpPr>
          <p:cNvPr id="10" name="Text Placeholder 15"/>
          <p:cNvSpPr>
            <a:spLocks noGrp="1"/>
          </p:cNvSpPr>
          <p:nvPr>
            <p:ph type="body" sz="quarter" idx="16"/>
          </p:nvPr>
        </p:nvSpPr>
        <p:spPr>
          <a:xfrm>
            <a:off x="524256" y="4041648"/>
            <a:ext cx="5340096" cy="2057400"/>
          </a:xfrm>
        </p:spPr>
        <p:txBody>
          <a:bodyPr/>
          <a:lstStyle>
            <a:lvl1pPr marL="0" indent="0">
              <a:lnSpc>
                <a:spcPct val="95000"/>
              </a:lnSpc>
              <a:spcBef>
                <a:spcPts val="0"/>
              </a:spcBef>
              <a:buNone/>
              <a:defRPr b="0"/>
            </a:lvl1pPr>
          </a:lstStyle>
          <a:p>
            <a:pPr lvl="0"/>
            <a:r>
              <a:rPr lang="en-US" dirty="0"/>
              <a:t>Click to edit</a:t>
            </a:r>
          </a:p>
          <a:p>
            <a:pPr lvl="0"/>
            <a:endParaRPr lang="en-US" dirty="0"/>
          </a:p>
        </p:txBody>
      </p:sp>
      <p:sp>
        <p:nvSpPr>
          <p:cNvPr id="11" name="Text Placeholder 15"/>
          <p:cNvSpPr>
            <a:spLocks noGrp="1"/>
          </p:cNvSpPr>
          <p:nvPr>
            <p:ph type="body" sz="quarter" idx="17"/>
          </p:nvPr>
        </p:nvSpPr>
        <p:spPr>
          <a:xfrm>
            <a:off x="6315456" y="4041648"/>
            <a:ext cx="5340096" cy="2057400"/>
          </a:xfrm>
        </p:spPr>
        <p:txBody>
          <a:bodyPr/>
          <a:lstStyle>
            <a:lvl1pPr marL="0" indent="0">
              <a:lnSpc>
                <a:spcPct val="95000"/>
              </a:lnSpc>
              <a:spcBef>
                <a:spcPts val="0"/>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1776248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boxes - 3x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15"/>
          <p:cNvSpPr>
            <a:spLocks noGrp="1"/>
          </p:cNvSpPr>
          <p:nvPr>
            <p:ph type="body" sz="quarter" idx="14"/>
          </p:nvPr>
        </p:nvSpPr>
        <p:spPr>
          <a:xfrm>
            <a:off x="524256" y="1399032"/>
            <a:ext cx="3474720" cy="2249424"/>
          </a:xfrm>
        </p:spPr>
        <p:txBody>
          <a:bodyPr/>
          <a:lstStyle>
            <a:lvl1pPr marL="0" indent="0">
              <a:lnSpc>
                <a:spcPct val="95000"/>
              </a:lnSpc>
              <a:spcBef>
                <a:spcPts val="0"/>
              </a:spcBef>
              <a:buNone/>
              <a:defRPr b="1"/>
            </a:lvl1pPr>
          </a:lstStyle>
          <a:p>
            <a:pPr lvl="0"/>
            <a:r>
              <a:rPr lang="en-US" dirty="0"/>
              <a:t>Click to edit</a:t>
            </a:r>
          </a:p>
          <a:p>
            <a:pPr lvl="0"/>
            <a:endParaRPr lang="en-US" dirty="0"/>
          </a:p>
        </p:txBody>
      </p:sp>
      <p:sp>
        <p:nvSpPr>
          <p:cNvPr id="9" name="Text Placeholder 15"/>
          <p:cNvSpPr>
            <a:spLocks noGrp="1"/>
          </p:cNvSpPr>
          <p:nvPr>
            <p:ph type="body" sz="quarter" idx="15"/>
          </p:nvPr>
        </p:nvSpPr>
        <p:spPr>
          <a:xfrm>
            <a:off x="4340352" y="1399032"/>
            <a:ext cx="3474720" cy="2249424"/>
          </a:xfrm>
        </p:spPr>
        <p:txBody>
          <a:bodyPr/>
          <a:lstStyle>
            <a:lvl1pPr marL="0" indent="0">
              <a:lnSpc>
                <a:spcPct val="95000"/>
              </a:lnSpc>
              <a:spcBef>
                <a:spcPts val="0"/>
              </a:spcBef>
              <a:buNone/>
              <a:defRPr b="1"/>
            </a:lvl1pPr>
          </a:lstStyle>
          <a:p>
            <a:pPr lvl="0"/>
            <a:r>
              <a:rPr lang="en-US" dirty="0"/>
              <a:t>Click to edit</a:t>
            </a:r>
          </a:p>
          <a:p>
            <a:pPr lvl="0"/>
            <a:endParaRPr lang="en-US" dirty="0"/>
          </a:p>
        </p:txBody>
      </p:sp>
      <p:sp>
        <p:nvSpPr>
          <p:cNvPr id="12" name="Text Placeholder 15"/>
          <p:cNvSpPr>
            <a:spLocks noGrp="1"/>
          </p:cNvSpPr>
          <p:nvPr>
            <p:ph type="body" sz="quarter" idx="22"/>
          </p:nvPr>
        </p:nvSpPr>
        <p:spPr>
          <a:xfrm>
            <a:off x="8168640" y="1399032"/>
            <a:ext cx="3474720" cy="2249424"/>
          </a:xfrm>
        </p:spPr>
        <p:txBody>
          <a:bodyPr/>
          <a:lstStyle>
            <a:lvl1pPr marL="0" indent="0">
              <a:lnSpc>
                <a:spcPct val="95000"/>
              </a:lnSpc>
              <a:spcBef>
                <a:spcPts val="0"/>
              </a:spcBef>
              <a:buNone/>
              <a:defRPr b="1"/>
            </a:lvl1pPr>
          </a:lstStyle>
          <a:p>
            <a:pPr lvl="0"/>
            <a:r>
              <a:rPr lang="en-US" dirty="0"/>
              <a:t>Click to edit</a:t>
            </a:r>
          </a:p>
          <a:p>
            <a:pPr lvl="0"/>
            <a:endParaRPr lang="en-US" dirty="0"/>
          </a:p>
        </p:txBody>
      </p:sp>
      <p:sp>
        <p:nvSpPr>
          <p:cNvPr id="13" name="Text Placeholder 15"/>
          <p:cNvSpPr>
            <a:spLocks noGrp="1"/>
          </p:cNvSpPr>
          <p:nvPr>
            <p:ph type="body" sz="quarter" idx="23"/>
          </p:nvPr>
        </p:nvSpPr>
        <p:spPr>
          <a:xfrm>
            <a:off x="524256" y="4041839"/>
            <a:ext cx="3474720" cy="2249424"/>
          </a:xfrm>
        </p:spPr>
        <p:txBody>
          <a:bodyPr/>
          <a:lstStyle>
            <a:lvl1pPr marL="0" indent="0">
              <a:lnSpc>
                <a:spcPct val="95000"/>
              </a:lnSpc>
              <a:spcBef>
                <a:spcPts val="0"/>
              </a:spcBef>
              <a:buNone/>
              <a:defRPr b="1"/>
            </a:lvl1pPr>
          </a:lstStyle>
          <a:p>
            <a:pPr lvl="0"/>
            <a:r>
              <a:rPr lang="en-US" dirty="0"/>
              <a:t>Click to edit</a:t>
            </a:r>
          </a:p>
          <a:p>
            <a:pPr lvl="0"/>
            <a:endParaRPr lang="en-US" dirty="0"/>
          </a:p>
        </p:txBody>
      </p:sp>
      <p:sp>
        <p:nvSpPr>
          <p:cNvPr id="14" name="Text Placeholder 15"/>
          <p:cNvSpPr>
            <a:spLocks noGrp="1"/>
          </p:cNvSpPr>
          <p:nvPr>
            <p:ph type="body" sz="quarter" idx="24"/>
          </p:nvPr>
        </p:nvSpPr>
        <p:spPr>
          <a:xfrm>
            <a:off x="4340352" y="4041839"/>
            <a:ext cx="3474720" cy="2249424"/>
          </a:xfrm>
        </p:spPr>
        <p:txBody>
          <a:bodyPr/>
          <a:lstStyle>
            <a:lvl1pPr marL="0" indent="0">
              <a:lnSpc>
                <a:spcPct val="95000"/>
              </a:lnSpc>
              <a:spcBef>
                <a:spcPts val="0"/>
              </a:spcBef>
              <a:buNone/>
              <a:defRPr b="1"/>
            </a:lvl1pPr>
          </a:lstStyle>
          <a:p>
            <a:pPr lvl="0"/>
            <a:r>
              <a:rPr lang="en-US" dirty="0"/>
              <a:t>Click to edit</a:t>
            </a:r>
          </a:p>
          <a:p>
            <a:pPr lvl="0"/>
            <a:endParaRPr lang="en-US" dirty="0"/>
          </a:p>
        </p:txBody>
      </p:sp>
      <p:sp>
        <p:nvSpPr>
          <p:cNvPr id="15" name="Text Placeholder 15"/>
          <p:cNvSpPr>
            <a:spLocks noGrp="1"/>
          </p:cNvSpPr>
          <p:nvPr>
            <p:ph type="body" sz="quarter" idx="25"/>
          </p:nvPr>
        </p:nvSpPr>
        <p:spPr>
          <a:xfrm>
            <a:off x="8168640" y="4041839"/>
            <a:ext cx="3474720" cy="2249424"/>
          </a:xfrm>
        </p:spPr>
        <p:txBody>
          <a:bodyPr/>
          <a:lstStyle>
            <a:lvl1pPr marL="0" indent="0">
              <a:lnSpc>
                <a:spcPct val="95000"/>
              </a:lnSpc>
              <a:spcBef>
                <a:spcPts val="0"/>
              </a:spcBef>
              <a:buNone/>
              <a:defRPr b="1"/>
            </a:lvl1pPr>
          </a:lstStyle>
          <a:p>
            <a:pPr lvl="0"/>
            <a:r>
              <a:rPr lang="en-US" dirty="0"/>
              <a:t>Click to edit</a:t>
            </a:r>
          </a:p>
          <a:p>
            <a:pPr lvl="0"/>
            <a:endParaRPr lang="en-US" dirty="0"/>
          </a:p>
        </p:txBody>
      </p:sp>
    </p:spTree>
    <p:extLst>
      <p:ext uri="{BB962C8B-B14F-4D97-AF65-F5344CB8AC3E}">
        <p14:creationId xmlns:p14="http://schemas.microsoft.com/office/powerpoint/2010/main" val="1480825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ab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8666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55392" y="1152144"/>
            <a:ext cx="4230624" cy="1088136"/>
          </a:xfrm>
        </p:spPr>
        <p:txBody>
          <a:bodyPr/>
          <a:lstStyle>
            <a:lvl1pPr>
              <a:buNone/>
              <a:defRPr/>
            </a:lvl1pPr>
          </a:lstStyle>
          <a:p>
            <a:pPr lvl="0"/>
            <a:r>
              <a:rPr lang="en-US" dirty="0"/>
              <a:t>Click to edit</a:t>
            </a:r>
          </a:p>
        </p:txBody>
      </p:sp>
      <p:sp>
        <p:nvSpPr>
          <p:cNvPr id="16" name="Text Placeholder 14"/>
          <p:cNvSpPr>
            <a:spLocks noGrp="1"/>
          </p:cNvSpPr>
          <p:nvPr>
            <p:ph type="body" sz="quarter" idx="20"/>
          </p:nvPr>
        </p:nvSpPr>
        <p:spPr>
          <a:xfrm>
            <a:off x="2755392" y="2505456"/>
            <a:ext cx="4230624" cy="1088136"/>
          </a:xfrm>
        </p:spPr>
        <p:txBody>
          <a:bodyPr/>
          <a:lstStyle>
            <a:lvl1pPr>
              <a:buNone/>
              <a:defRPr/>
            </a:lvl1pPr>
          </a:lstStyle>
          <a:p>
            <a:pPr lvl="0"/>
            <a:r>
              <a:rPr lang="en-US" dirty="0"/>
              <a:t>Click to edit</a:t>
            </a:r>
          </a:p>
        </p:txBody>
      </p:sp>
      <p:sp>
        <p:nvSpPr>
          <p:cNvPr id="17" name="Text Placeholder 14"/>
          <p:cNvSpPr>
            <a:spLocks noGrp="1"/>
          </p:cNvSpPr>
          <p:nvPr>
            <p:ph type="body" sz="quarter" idx="21"/>
          </p:nvPr>
        </p:nvSpPr>
        <p:spPr>
          <a:xfrm>
            <a:off x="2755392" y="3858768"/>
            <a:ext cx="4230624" cy="1088136"/>
          </a:xfrm>
        </p:spPr>
        <p:txBody>
          <a:bodyPr/>
          <a:lstStyle>
            <a:lvl1pPr>
              <a:buNone/>
              <a:defRPr/>
            </a:lvl1pPr>
          </a:lstStyle>
          <a:p>
            <a:pPr lvl="0"/>
            <a:r>
              <a:rPr lang="en-US" dirty="0"/>
              <a:t>Click to edit</a:t>
            </a:r>
          </a:p>
        </p:txBody>
      </p:sp>
      <p:sp>
        <p:nvSpPr>
          <p:cNvPr id="18" name="Text Placeholder 14"/>
          <p:cNvSpPr>
            <a:spLocks noGrp="1"/>
          </p:cNvSpPr>
          <p:nvPr>
            <p:ph type="body" sz="quarter" idx="22"/>
          </p:nvPr>
        </p:nvSpPr>
        <p:spPr>
          <a:xfrm>
            <a:off x="2755392" y="5202936"/>
            <a:ext cx="4230624" cy="1088136"/>
          </a:xfrm>
        </p:spPr>
        <p:txBody>
          <a:bodyPr/>
          <a:lstStyle>
            <a:lvl1pPr>
              <a:buNone/>
              <a:defRPr/>
            </a:lvl1pPr>
          </a:lstStyle>
          <a:p>
            <a:pPr lvl="0"/>
            <a:r>
              <a:rPr lang="en-US" dirty="0"/>
              <a:t>Click to edit</a:t>
            </a:r>
          </a:p>
        </p:txBody>
      </p:sp>
      <p:sp>
        <p:nvSpPr>
          <p:cNvPr id="21" name="Text Placeholder 14"/>
          <p:cNvSpPr>
            <a:spLocks noGrp="1"/>
          </p:cNvSpPr>
          <p:nvPr>
            <p:ph type="body" sz="quarter" idx="23"/>
          </p:nvPr>
        </p:nvSpPr>
        <p:spPr>
          <a:xfrm>
            <a:off x="7437120" y="1152144"/>
            <a:ext cx="4230624" cy="1088136"/>
          </a:xfrm>
        </p:spPr>
        <p:txBody>
          <a:bodyPr/>
          <a:lstStyle>
            <a:lvl1pPr>
              <a:buNone/>
              <a:defRPr/>
            </a:lvl1pPr>
          </a:lstStyle>
          <a:p>
            <a:pPr lvl="0"/>
            <a:r>
              <a:rPr lang="en-US" dirty="0"/>
              <a:t>Click </a:t>
            </a:r>
            <a:r>
              <a:rPr lang="en-US"/>
              <a:t>to edit</a:t>
            </a:r>
            <a:endParaRPr lang="en-US" dirty="0"/>
          </a:p>
        </p:txBody>
      </p:sp>
      <p:sp>
        <p:nvSpPr>
          <p:cNvPr id="22" name="Text Placeholder 14"/>
          <p:cNvSpPr>
            <a:spLocks noGrp="1"/>
          </p:cNvSpPr>
          <p:nvPr>
            <p:ph type="body" sz="quarter" idx="24"/>
          </p:nvPr>
        </p:nvSpPr>
        <p:spPr>
          <a:xfrm>
            <a:off x="7437120" y="2505456"/>
            <a:ext cx="4230624" cy="1088136"/>
          </a:xfrm>
        </p:spPr>
        <p:txBody>
          <a:bodyPr/>
          <a:lstStyle>
            <a:lvl1pPr>
              <a:buNone/>
              <a:defRPr/>
            </a:lvl1pPr>
          </a:lstStyle>
          <a:p>
            <a:pPr lvl="0"/>
            <a:r>
              <a:rPr lang="en-US" dirty="0"/>
              <a:t>Click to edit</a:t>
            </a:r>
          </a:p>
        </p:txBody>
      </p:sp>
      <p:sp>
        <p:nvSpPr>
          <p:cNvPr id="23" name="Text Placeholder 14"/>
          <p:cNvSpPr>
            <a:spLocks noGrp="1"/>
          </p:cNvSpPr>
          <p:nvPr>
            <p:ph type="body" sz="quarter" idx="25"/>
          </p:nvPr>
        </p:nvSpPr>
        <p:spPr>
          <a:xfrm>
            <a:off x="7437120" y="3858768"/>
            <a:ext cx="4230624" cy="1088136"/>
          </a:xfrm>
        </p:spPr>
        <p:txBody>
          <a:bodyPr/>
          <a:lstStyle>
            <a:lvl1pPr>
              <a:buNone/>
              <a:defRPr/>
            </a:lvl1pPr>
          </a:lstStyle>
          <a:p>
            <a:pPr lvl="0"/>
            <a:r>
              <a:rPr lang="en-US" dirty="0"/>
              <a:t>Click to edit</a:t>
            </a:r>
          </a:p>
        </p:txBody>
      </p:sp>
      <p:sp>
        <p:nvSpPr>
          <p:cNvPr id="24" name="Text Placeholder 14"/>
          <p:cNvSpPr>
            <a:spLocks noGrp="1"/>
          </p:cNvSpPr>
          <p:nvPr>
            <p:ph type="body" sz="quarter" idx="26"/>
          </p:nvPr>
        </p:nvSpPr>
        <p:spPr>
          <a:xfrm>
            <a:off x="7437120" y="5202936"/>
            <a:ext cx="4230624" cy="1088136"/>
          </a:xfrm>
        </p:spPr>
        <p:txBody>
          <a:bodyPr/>
          <a:lstStyle>
            <a:lvl1pPr>
              <a:buNone/>
              <a:defRPr/>
            </a:lvl1pPr>
          </a:lstStyle>
          <a:p>
            <a:pPr lvl="0"/>
            <a:r>
              <a:rPr lang="en-US" dirty="0"/>
              <a:t>Click to edit</a:t>
            </a:r>
          </a:p>
        </p:txBody>
      </p:sp>
    </p:spTree>
    <p:extLst>
      <p:ext uri="{BB962C8B-B14F-4D97-AF65-F5344CB8AC3E}">
        <p14:creationId xmlns:p14="http://schemas.microsoft.com/office/powerpoint/2010/main" val="9966301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points - 5 points 2 columns/poi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15"/>
          <p:cNvSpPr>
            <a:spLocks noGrp="1"/>
          </p:cNvSpPr>
          <p:nvPr>
            <p:ph type="body" sz="quarter" idx="14"/>
          </p:nvPr>
        </p:nvSpPr>
        <p:spPr>
          <a:xfrm>
            <a:off x="1060704" y="1289304"/>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9" name="Text Placeholder 15"/>
          <p:cNvSpPr>
            <a:spLocks noGrp="1"/>
          </p:cNvSpPr>
          <p:nvPr>
            <p:ph type="body" sz="quarter" idx="15"/>
          </p:nvPr>
        </p:nvSpPr>
        <p:spPr>
          <a:xfrm>
            <a:off x="6620256" y="1289304"/>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10" name="Text Placeholder 15"/>
          <p:cNvSpPr>
            <a:spLocks noGrp="1"/>
          </p:cNvSpPr>
          <p:nvPr>
            <p:ph type="body" sz="quarter" idx="16"/>
          </p:nvPr>
        </p:nvSpPr>
        <p:spPr>
          <a:xfrm>
            <a:off x="1060704" y="2368296"/>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11" name="Text Placeholder 15"/>
          <p:cNvSpPr>
            <a:spLocks noGrp="1"/>
          </p:cNvSpPr>
          <p:nvPr>
            <p:ph type="body" sz="quarter" idx="17"/>
          </p:nvPr>
        </p:nvSpPr>
        <p:spPr>
          <a:xfrm>
            <a:off x="6620256" y="2368296"/>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14" name="Text Placeholder 15"/>
          <p:cNvSpPr>
            <a:spLocks noGrp="1"/>
          </p:cNvSpPr>
          <p:nvPr>
            <p:ph type="body" sz="quarter" idx="21"/>
          </p:nvPr>
        </p:nvSpPr>
        <p:spPr>
          <a:xfrm>
            <a:off x="1060704" y="3456432"/>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23" name="Text Placeholder 15"/>
          <p:cNvSpPr>
            <a:spLocks noGrp="1"/>
          </p:cNvSpPr>
          <p:nvPr>
            <p:ph type="body" sz="quarter" idx="23"/>
          </p:nvPr>
        </p:nvSpPr>
        <p:spPr>
          <a:xfrm>
            <a:off x="1060704" y="4535424"/>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28" name="Text Placeholder 15"/>
          <p:cNvSpPr>
            <a:spLocks noGrp="1"/>
          </p:cNvSpPr>
          <p:nvPr>
            <p:ph type="body" sz="quarter" idx="25"/>
          </p:nvPr>
        </p:nvSpPr>
        <p:spPr>
          <a:xfrm>
            <a:off x="1060704" y="5614416"/>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31" name="Text Placeholder 15"/>
          <p:cNvSpPr>
            <a:spLocks noGrp="1"/>
          </p:cNvSpPr>
          <p:nvPr>
            <p:ph type="body" sz="quarter" idx="27"/>
          </p:nvPr>
        </p:nvSpPr>
        <p:spPr>
          <a:xfrm>
            <a:off x="6620256" y="3456432"/>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34" name="Text Placeholder 15"/>
          <p:cNvSpPr>
            <a:spLocks noGrp="1"/>
          </p:cNvSpPr>
          <p:nvPr>
            <p:ph type="body" sz="quarter" idx="29"/>
          </p:nvPr>
        </p:nvSpPr>
        <p:spPr>
          <a:xfrm>
            <a:off x="6620256" y="4535424"/>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37" name="Text Placeholder 15"/>
          <p:cNvSpPr>
            <a:spLocks noGrp="1"/>
          </p:cNvSpPr>
          <p:nvPr>
            <p:ph type="body" sz="quarter" idx="31"/>
          </p:nvPr>
        </p:nvSpPr>
        <p:spPr>
          <a:xfrm>
            <a:off x="6620256" y="5614416"/>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1697027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points - 5 points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15"/>
          <p:cNvSpPr>
            <a:spLocks noGrp="1"/>
          </p:cNvSpPr>
          <p:nvPr>
            <p:ph type="body" sz="quarter" idx="14"/>
          </p:nvPr>
        </p:nvSpPr>
        <p:spPr>
          <a:xfrm>
            <a:off x="1060704" y="1289304"/>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9" name="Text Placeholder 15"/>
          <p:cNvSpPr>
            <a:spLocks noGrp="1"/>
          </p:cNvSpPr>
          <p:nvPr>
            <p:ph type="body" sz="quarter" idx="15"/>
          </p:nvPr>
        </p:nvSpPr>
        <p:spPr>
          <a:xfrm>
            <a:off x="6851904" y="1289304"/>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10" name="Text Placeholder 15"/>
          <p:cNvSpPr>
            <a:spLocks noGrp="1"/>
          </p:cNvSpPr>
          <p:nvPr>
            <p:ph type="body" sz="quarter" idx="16"/>
          </p:nvPr>
        </p:nvSpPr>
        <p:spPr>
          <a:xfrm>
            <a:off x="1060704" y="2368296"/>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11" name="Text Placeholder 15"/>
          <p:cNvSpPr>
            <a:spLocks noGrp="1"/>
          </p:cNvSpPr>
          <p:nvPr>
            <p:ph type="body" sz="quarter" idx="17"/>
          </p:nvPr>
        </p:nvSpPr>
        <p:spPr>
          <a:xfrm>
            <a:off x="6851904" y="2368296"/>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14" name="Text Placeholder 15"/>
          <p:cNvSpPr>
            <a:spLocks noGrp="1"/>
          </p:cNvSpPr>
          <p:nvPr>
            <p:ph type="body" sz="quarter" idx="21"/>
          </p:nvPr>
        </p:nvSpPr>
        <p:spPr>
          <a:xfrm>
            <a:off x="1060704" y="3456432"/>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282149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utlined in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5"/>
          <p:cNvSpPr>
            <a:spLocks noGrp="1"/>
          </p:cNvSpPr>
          <p:nvPr>
            <p:ph type="body" sz="quarter" idx="11"/>
          </p:nvPr>
        </p:nvSpPr>
        <p:spPr>
          <a:xfrm>
            <a:off x="3328416" y="1243584"/>
            <a:ext cx="2731008" cy="2103120"/>
          </a:xfrm>
          <a:solidFill>
            <a:srgbClr val="FFFFFF"/>
          </a:solidFill>
          <a:ln w="12700">
            <a:solidFill>
              <a:schemeClr val="accent1"/>
            </a:solidFill>
          </a:ln>
        </p:spPr>
        <p:txBody>
          <a:bodyPr lIns="73152" tIns="182880" rIns="73152" bIns="73152"/>
          <a:lstStyle>
            <a:lvl1pPr>
              <a:buNone/>
              <a:defRPr/>
            </a:lvl1pPr>
          </a:lstStyle>
          <a:p>
            <a:pPr lvl="0"/>
            <a:r>
              <a:rPr lang="en-US" dirty="0"/>
              <a:t>Click to edit</a:t>
            </a:r>
          </a:p>
          <a:p>
            <a:pPr lvl="0"/>
            <a:endParaRPr lang="en-US" dirty="0"/>
          </a:p>
        </p:txBody>
      </p:sp>
      <p:sp>
        <p:nvSpPr>
          <p:cNvPr id="8" name="Text Placeholder 15"/>
          <p:cNvSpPr>
            <a:spLocks noGrp="1"/>
          </p:cNvSpPr>
          <p:nvPr>
            <p:ph type="body" sz="quarter" idx="14"/>
          </p:nvPr>
        </p:nvSpPr>
        <p:spPr>
          <a:xfrm>
            <a:off x="524256" y="1243584"/>
            <a:ext cx="2731008" cy="2103120"/>
          </a:xfrm>
          <a:solidFill>
            <a:srgbClr val="FFFFFF"/>
          </a:solidFill>
          <a:ln w="12700">
            <a:solidFill>
              <a:schemeClr val="accent1"/>
            </a:solidFill>
          </a:ln>
        </p:spPr>
        <p:txBody>
          <a:bodyPr lIns="73152" tIns="182880" rIns="73152" bIns="73152"/>
          <a:lstStyle>
            <a:lvl1pPr>
              <a:buNone/>
              <a:defRPr/>
            </a:lvl1pPr>
          </a:lstStyle>
          <a:p>
            <a:pPr lvl="0"/>
            <a:r>
              <a:rPr lang="en-US" dirty="0"/>
              <a:t>Click to edit</a:t>
            </a:r>
          </a:p>
          <a:p>
            <a:pPr lvl="0"/>
            <a:endParaRPr lang="en-US" dirty="0"/>
          </a:p>
        </p:txBody>
      </p:sp>
      <p:sp>
        <p:nvSpPr>
          <p:cNvPr id="11" name="Text Placeholder 15"/>
          <p:cNvSpPr>
            <a:spLocks noGrp="1"/>
          </p:cNvSpPr>
          <p:nvPr>
            <p:ph type="body" sz="quarter" idx="15"/>
          </p:nvPr>
        </p:nvSpPr>
        <p:spPr>
          <a:xfrm>
            <a:off x="6132576" y="1243584"/>
            <a:ext cx="2731008" cy="2103120"/>
          </a:xfrm>
          <a:solidFill>
            <a:srgbClr val="FFFFFF"/>
          </a:solidFill>
          <a:ln w="12700">
            <a:solidFill>
              <a:schemeClr val="accent1"/>
            </a:solidFill>
          </a:ln>
        </p:spPr>
        <p:txBody>
          <a:bodyPr lIns="73152" tIns="182880" rIns="73152" bIns="73152"/>
          <a:lstStyle>
            <a:lvl1pPr>
              <a:buNone/>
              <a:defRPr/>
            </a:lvl1pPr>
          </a:lstStyle>
          <a:p>
            <a:pPr lvl="0"/>
            <a:r>
              <a:rPr lang="en-US" dirty="0"/>
              <a:t>Click to edit</a:t>
            </a:r>
          </a:p>
          <a:p>
            <a:pPr lvl="0"/>
            <a:endParaRPr lang="en-US" dirty="0"/>
          </a:p>
        </p:txBody>
      </p:sp>
      <p:sp>
        <p:nvSpPr>
          <p:cNvPr id="13" name="Text Placeholder 15"/>
          <p:cNvSpPr>
            <a:spLocks noGrp="1"/>
          </p:cNvSpPr>
          <p:nvPr>
            <p:ph type="body" sz="quarter" idx="17"/>
          </p:nvPr>
        </p:nvSpPr>
        <p:spPr>
          <a:xfrm>
            <a:off x="8936736" y="1243584"/>
            <a:ext cx="2731008" cy="2103120"/>
          </a:xfrm>
          <a:solidFill>
            <a:srgbClr val="FFFFFF"/>
          </a:solidFill>
          <a:ln w="12700">
            <a:solidFill>
              <a:schemeClr val="accent1"/>
            </a:solidFill>
          </a:ln>
        </p:spPr>
        <p:txBody>
          <a:bodyPr lIns="73152" tIns="182880" rIns="73152" bIns="73152"/>
          <a:lstStyle>
            <a:lvl1pPr>
              <a:buNone/>
              <a:defRPr/>
            </a:lvl1pPr>
          </a:lstStyle>
          <a:p>
            <a:pPr lvl="0"/>
            <a:r>
              <a:rPr lang="en-US" dirty="0"/>
              <a:t>Click to edit</a:t>
            </a:r>
          </a:p>
          <a:p>
            <a:pPr lvl="0"/>
            <a:endParaRPr lang="en-US" dirty="0"/>
          </a:p>
        </p:txBody>
      </p:sp>
    </p:spTree>
    <p:extLst>
      <p:ext uri="{BB962C8B-B14F-4D97-AF65-F5344CB8AC3E}">
        <p14:creationId xmlns:p14="http://schemas.microsoft.com/office/powerpoint/2010/main" val="669499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evrons with text boxes -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15"/>
          <p:cNvSpPr>
            <a:spLocks noGrp="1"/>
          </p:cNvSpPr>
          <p:nvPr>
            <p:ph type="body" sz="quarter" idx="14"/>
          </p:nvPr>
        </p:nvSpPr>
        <p:spPr>
          <a:xfrm>
            <a:off x="524256" y="1828800"/>
            <a:ext cx="2718816" cy="1591056"/>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9" name="Text Placeholder 15"/>
          <p:cNvSpPr>
            <a:spLocks noGrp="1"/>
          </p:cNvSpPr>
          <p:nvPr>
            <p:ph type="body" sz="quarter" idx="15"/>
          </p:nvPr>
        </p:nvSpPr>
        <p:spPr>
          <a:xfrm>
            <a:off x="3243072" y="1828800"/>
            <a:ext cx="2718816" cy="1591056"/>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2" name="Text Placeholder 15"/>
          <p:cNvSpPr>
            <a:spLocks noGrp="1"/>
          </p:cNvSpPr>
          <p:nvPr>
            <p:ph type="body" sz="quarter" idx="22"/>
          </p:nvPr>
        </p:nvSpPr>
        <p:spPr>
          <a:xfrm>
            <a:off x="5949696" y="1828800"/>
            <a:ext cx="2718816" cy="1591056"/>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3" name="Text Placeholder 15"/>
          <p:cNvSpPr>
            <a:spLocks noGrp="1"/>
          </p:cNvSpPr>
          <p:nvPr>
            <p:ph type="body" sz="quarter" idx="23"/>
          </p:nvPr>
        </p:nvSpPr>
        <p:spPr>
          <a:xfrm>
            <a:off x="524256" y="4709160"/>
            <a:ext cx="5340096" cy="1591056"/>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4" name="Text Placeholder 15"/>
          <p:cNvSpPr>
            <a:spLocks noGrp="1"/>
          </p:cNvSpPr>
          <p:nvPr>
            <p:ph type="body" sz="quarter" idx="24"/>
          </p:nvPr>
        </p:nvSpPr>
        <p:spPr>
          <a:xfrm>
            <a:off x="6315456" y="4709160"/>
            <a:ext cx="5340096" cy="1591056"/>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0" name="Text Placeholder 15"/>
          <p:cNvSpPr>
            <a:spLocks noGrp="1"/>
          </p:cNvSpPr>
          <p:nvPr>
            <p:ph type="body" sz="quarter" idx="25"/>
          </p:nvPr>
        </p:nvSpPr>
        <p:spPr>
          <a:xfrm>
            <a:off x="8668512" y="1828800"/>
            <a:ext cx="2718816" cy="1591056"/>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28879081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s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15"/>
          <p:cNvSpPr>
            <a:spLocks noGrp="1"/>
          </p:cNvSpPr>
          <p:nvPr>
            <p:ph type="body" sz="quarter" idx="15"/>
          </p:nvPr>
        </p:nvSpPr>
        <p:spPr>
          <a:xfrm>
            <a:off x="6315456" y="1399032"/>
            <a:ext cx="5340096" cy="225856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1" name="Text Placeholder 15"/>
          <p:cNvSpPr>
            <a:spLocks noGrp="1"/>
          </p:cNvSpPr>
          <p:nvPr>
            <p:ph type="body" sz="quarter" idx="17"/>
          </p:nvPr>
        </p:nvSpPr>
        <p:spPr>
          <a:xfrm>
            <a:off x="6315456" y="4041648"/>
            <a:ext cx="5340096" cy="225856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3500643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rief Prefatory text">
    <p:spTree>
      <p:nvGrpSpPr>
        <p:cNvPr id="1" name=""/>
        <p:cNvGrpSpPr/>
        <p:nvPr/>
      </p:nvGrpSpPr>
      <p:grpSpPr>
        <a:xfrm>
          <a:off x="0" y="0"/>
          <a:ext cx="0" cy="0"/>
          <a:chOff x="0" y="0"/>
          <a:chExt cx="0" cy="0"/>
        </a:xfrm>
      </p:grpSpPr>
      <p:sp>
        <p:nvSpPr>
          <p:cNvPr id="3" name="Text Box 2"/>
          <p:cNvSpPr txBox="1">
            <a:spLocks noChangeArrowheads="1"/>
          </p:cNvSpPr>
          <p:nvPr userDrawn="1"/>
        </p:nvSpPr>
        <p:spPr bwMode="gray">
          <a:xfrm>
            <a:off x="2321985" y="2365376"/>
            <a:ext cx="7512049" cy="2487613"/>
          </a:xfrm>
          <a:prstGeom prst="rect">
            <a:avLst/>
          </a:prstGeom>
          <a:noFill/>
          <a:ln w="19050" algn="ctr">
            <a:noFill/>
            <a:miter lim="800000"/>
            <a:headEnd/>
            <a:tailEnd/>
          </a:ln>
        </p:spPr>
        <p:txBody>
          <a:bodyPr lIns="0" tIns="73152" rIns="0" bIns="73152"/>
          <a:lstStyle/>
          <a:p>
            <a:pPr fontAlgn="base">
              <a:lnSpc>
                <a:spcPct val="106000"/>
              </a:lnSpc>
              <a:spcBef>
                <a:spcPct val="80000"/>
              </a:spcBef>
              <a:spcAft>
                <a:spcPct val="0"/>
              </a:spcAft>
              <a:buClr>
                <a:prstClr val="black"/>
              </a:buClr>
              <a:buSzPct val="80000"/>
              <a:buFont typeface="Wingdings" pitchFamily="2" charset="2"/>
              <a:buNone/>
              <a:defRPr/>
            </a:pPr>
            <a:endParaRPr lang="en-US" sz="1100" b="1" dirty="0">
              <a:solidFill>
                <a:prstClr val="black"/>
              </a:solidFill>
              <a:cs typeface="Arial" charset="0"/>
            </a:endParaRPr>
          </a:p>
        </p:txBody>
      </p:sp>
      <p:sp>
        <p:nvSpPr>
          <p:cNvPr id="9" name="Text Placeholder 8"/>
          <p:cNvSpPr>
            <a:spLocks noGrp="1"/>
          </p:cNvSpPr>
          <p:nvPr>
            <p:ph type="body" sz="quarter" idx="10"/>
          </p:nvPr>
        </p:nvSpPr>
        <p:spPr>
          <a:xfrm>
            <a:off x="2328672" y="2368296"/>
            <a:ext cx="7510272" cy="2487168"/>
          </a:xfrm>
        </p:spPr>
        <p:txBody>
          <a:bodyPr tIns="73152" bIns="73152"/>
          <a:lstStyle>
            <a:lvl1pPr eaLnBrk="1" hangingPunct="1">
              <a:spcBef>
                <a:spcPct val="80000"/>
              </a:spcBef>
              <a:buClr>
                <a:schemeClr val="tx1"/>
              </a:buClr>
              <a:buSzPct val="80000"/>
              <a:buFont typeface="Wingdings" pitchFamily="2" charset="2"/>
              <a:buNone/>
              <a:defRPr/>
            </a:lvl1pPr>
            <a:lvl5pPr>
              <a:buNone/>
              <a:defRPr/>
            </a:lvl5pPr>
          </a:lstStyle>
          <a:p>
            <a:endParaRPr lang="en-US" dirty="0"/>
          </a:p>
        </p:txBody>
      </p:sp>
    </p:spTree>
    <p:extLst>
      <p:ext uri="{BB962C8B-B14F-4D97-AF65-F5344CB8AC3E}">
        <p14:creationId xmlns:p14="http://schemas.microsoft.com/office/powerpoint/2010/main" val="9405774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s - 3/slide with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 Placeholder 15"/>
          <p:cNvSpPr>
            <a:spLocks noGrp="1"/>
          </p:cNvSpPr>
          <p:nvPr>
            <p:ph type="body" sz="quarter" idx="17"/>
          </p:nvPr>
        </p:nvSpPr>
        <p:spPr>
          <a:xfrm>
            <a:off x="524256" y="4270248"/>
            <a:ext cx="3511296" cy="202996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5" name="Text Placeholder 15"/>
          <p:cNvSpPr>
            <a:spLocks noGrp="1"/>
          </p:cNvSpPr>
          <p:nvPr>
            <p:ph type="body" sz="quarter" idx="19"/>
          </p:nvPr>
        </p:nvSpPr>
        <p:spPr>
          <a:xfrm>
            <a:off x="4346448" y="4270248"/>
            <a:ext cx="3511296" cy="202996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7" name="Text Placeholder 15"/>
          <p:cNvSpPr>
            <a:spLocks noGrp="1"/>
          </p:cNvSpPr>
          <p:nvPr>
            <p:ph type="body" sz="quarter" idx="20"/>
          </p:nvPr>
        </p:nvSpPr>
        <p:spPr>
          <a:xfrm>
            <a:off x="8168640" y="4270248"/>
            <a:ext cx="3511296" cy="202996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2554655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s - 2/slide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 Placeholder 15"/>
          <p:cNvSpPr>
            <a:spLocks noGrp="1"/>
          </p:cNvSpPr>
          <p:nvPr>
            <p:ph type="body" sz="quarter" idx="17"/>
          </p:nvPr>
        </p:nvSpPr>
        <p:spPr>
          <a:xfrm>
            <a:off x="524256" y="4864608"/>
            <a:ext cx="5340096" cy="1088136"/>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17" name="Text Placeholder 15"/>
          <p:cNvSpPr>
            <a:spLocks noGrp="1"/>
          </p:cNvSpPr>
          <p:nvPr>
            <p:ph type="body" sz="quarter" idx="20"/>
          </p:nvPr>
        </p:nvSpPr>
        <p:spPr>
          <a:xfrm>
            <a:off x="6315456" y="4864608"/>
            <a:ext cx="5340096" cy="1088136"/>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30927718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ntt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15"/>
          <p:cNvSpPr>
            <a:spLocks noGrp="1"/>
          </p:cNvSpPr>
          <p:nvPr>
            <p:ph type="body" sz="quarter" idx="17"/>
          </p:nvPr>
        </p:nvSpPr>
        <p:spPr>
          <a:xfrm>
            <a:off x="524256" y="1709928"/>
            <a:ext cx="4047744" cy="4434840"/>
          </a:xfrm>
        </p:spPr>
        <p:txBody>
          <a:bodyPr/>
          <a:lstStyle>
            <a:lvl1pPr marL="0" indent="0">
              <a:lnSpc>
                <a:spcPct val="106000"/>
              </a:lnSpc>
              <a:spcBef>
                <a:spcPts val="1056"/>
              </a:spcBef>
              <a:buNone/>
              <a:defRPr b="1"/>
            </a:lvl1pPr>
          </a:lstStyle>
          <a:p>
            <a:pPr lvl="0"/>
            <a:r>
              <a:rPr lang="en-US" dirty="0"/>
              <a:t>Click to edit</a:t>
            </a:r>
          </a:p>
          <a:p>
            <a:pPr lvl="0"/>
            <a:endParaRPr lang="en-US" dirty="0"/>
          </a:p>
        </p:txBody>
      </p:sp>
    </p:spTree>
    <p:extLst>
      <p:ext uri="{BB962C8B-B14F-4D97-AF65-F5344CB8AC3E}">
        <p14:creationId xmlns:p14="http://schemas.microsoft.com/office/powerpoint/2010/main" val="34383852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ichelangelo (to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Text Placeholder 15"/>
          <p:cNvSpPr>
            <a:spLocks noGrp="1"/>
          </p:cNvSpPr>
          <p:nvPr>
            <p:ph type="body" sz="quarter" idx="23"/>
          </p:nvPr>
        </p:nvSpPr>
        <p:spPr>
          <a:xfrm>
            <a:off x="524256" y="2898648"/>
            <a:ext cx="5352288" cy="339242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4" name="Text Placeholder 15"/>
          <p:cNvSpPr>
            <a:spLocks noGrp="1"/>
          </p:cNvSpPr>
          <p:nvPr>
            <p:ph type="body" sz="quarter" idx="24"/>
          </p:nvPr>
        </p:nvSpPr>
        <p:spPr>
          <a:xfrm>
            <a:off x="6315456" y="2898648"/>
            <a:ext cx="5352288" cy="339242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28863944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ichelangelo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Text Placeholder 15"/>
          <p:cNvSpPr>
            <a:spLocks noGrp="1"/>
          </p:cNvSpPr>
          <p:nvPr>
            <p:ph type="body" sz="quarter" idx="24"/>
          </p:nvPr>
        </p:nvSpPr>
        <p:spPr>
          <a:xfrm>
            <a:off x="6315456" y="1152144"/>
            <a:ext cx="5352288" cy="513892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35736711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umes -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Text Placeholder 15"/>
          <p:cNvSpPr>
            <a:spLocks noGrp="1"/>
          </p:cNvSpPr>
          <p:nvPr>
            <p:ph type="body" sz="quarter" idx="23"/>
          </p:nvPr>
        </p:nvSpPr>
        <p:spPr>
          <a:xfrm>
            <a:off x="524256" y="2697480"/>
            <a:ext cx="5340096" cy="334670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4" name="Text Placeholder 15"/>
          <p:cNvSpPr>
            <a:spLocks noGrp="1"/>
          </p:cNvSpPr>
          <p:nvPr>
            <p:ph type="body" sz="quarter" idx="24"/>
          </p:nvPr>
        </p:nvSpPr>
        <p:spPr>
          <a:xfrm>
            <a:off x="6315456" y="2697480"/>
            <a:ext cx="5340096" cy="334670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9" name="Text Placeholder 15"/>
          <p:cNvSpPr>
            <a:spLocks noGrp="1"/>
          </p:cNvSpPr>
          <p:nvPr>
            <p:ph type="body" sz="quarter" idx="25"/>
          </p:nvPr>
        </p:nvSpPr>
        <p:spPr>
          <a:xfrm>
            <a:off x="1926336" y="1399033"/>
            <a:ext cx="3925824" cy="496033"/>
          </a:xfrm>
        </p:spPr>
        <p:txBody>
          <a:bodyPr lIns="54864" tIns="54864" rIns="54864" bIns="54864">
            <a:spAutoFit/>
          </a:bodyPr>
          <a:lstStyle>
            <a:lvl1pPr marL="0" indent="0">
              <a:lnSpc>
                <a:spcPct val="110000"/>
              </a:lnSpc>
              <a:spcBef>
                <a:spcPts val="132"/>
              </a:spcBef>
              <a:buNone/>
              <a:defRPr b="1" i="1"/>
            </a:lvl1pPr>
          </a:lstStyle>
          <a:p>
            <a:pPr lvl="0"/>
            <a:r>
              <a:rPr lang="en-US" dirty="0"/>
              <a:t>Click to edit</a:t>
            </a:r>
          </a:p>
          <a:p>
            <a:pPr lvl="0"/>
            <a:endParaRPr lang="en-US" dirty="0"/>
          </a:p>
        </p:txBody>
      </p:sp>
      <p:sp>
        <p:nvSpPr>
          <p:cNvPr id="10" name="Text Placeholder 15"/>
          <p:cNvSpPr>
            <a:spLocks noGrp="1"/>
          </p:cNvSpPr>
          <p:nvPr>
            <p:ph type="body" sz="quarter" idx="26"/>
          </p:nvPr>
        </p:nvSpPr>
        <p:spPr>
          <a:xfrm>
            <a:off x="7717536" y="1399033"/>
            <a:ext cx="3925824" cy="496033"/>
          </a:xfrm>
        </p:spPr>
        <p:txBody>
          <a:bodyPr lIns="54864" tIns="54864" rIns="54864" bIns="54864">
            <a:spAutoFit/>
          </a:bodyPr>
          <a:lstStyle>
            <a:lvl1pPr marL="0" indent="0">
              <a:lnSpc>
                <a:spcPct val="110000"/>
              </a:lnSpc>
              <a:spcBef>
                <a:spcPts val="132"/>
              </a:spcBef>
              <a:buNone/>
              <a:defRPr b="1" i="1"/>
            </a:lvl1pPr>
          </a:lstStyle>
          <a:p>
            <a:pPr lvl="0"/>
            <a:r>
              <a:rPr lang="en-US" dirty="0"/>
              <a:t>Click to edit</a:t>
            </a:r>
          </a:p>
          <a:p>
            <a:pPr lvl="0"/>
            <a:endParaRPr lang="en-US" dirty="0"/>
          </a:p>
        </p:txBody>
      </p:sp>
    </p:spTree>
    <p:extLst>
      <p:ext uri="{BB962C8B-B14F-4D97-AF65-F5344CB8AC3E}">
        <p14:creationId xmlns:p14="http://schemas.microsoft.com/office/powerpoint/2010/main" val="3909534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sumes -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Text Placeholder 15"/>
          <p:cNvSpPr>
            <a:spLocks noGrp="1"/>
          </p:cNvSpPr>
          <p:nvPr>
            <p:ph type="body" sz="quarter" idx="23"/>
          </p:nvPr>
        </p:nvSpPr>
        <p:spPr>
          <a:xfrm>
            <a:off x="524256" y="2697480"/>
            <a:ext cx="5340096" cy="102412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4" name="Text Placeholder 15"/>
          <p:cNvSpPr>
            <a:spLocks noGrp="1"/>
          </p:cNvSpPr>
          <p:nvPr>
            <p:ph type="body" sz="quarter" idx="24"/>
          </p:nvPr>
        </p:nvSpPr>
        <p:spPr>
          <a:xfrm>
            <a:off x="6315456" y="2697480"/>
            <a:ext cx="5340096" cy="102412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9" name="Text Placeholder 15"/>
          <p:cNvSpPr>
            <a:spLocks noGrp="1"/>
          </p:cNvSpPr>
          <p:nvPr>
            <p:ph type="body" sz="quarter" idx="25"/>
          </p:nvPr>
        </p:nvSpPr>
        <p:spPr>
          <a:xfrm>
            <a:off x="1926336" y="1399032"/>
            <a:ext cx="3925824" cy="432426"/>
          </a:xfrm>
        </p:spPr>
        <p:txBody>
          <a:bodyPr lIns="54864" tIns="54864" rIns="54864" bIns="54864">
            <a:spAutoFit/>
          </a:bodyPr>
          <a:lstStyle>
            <a:lvl1pPr marL="0" indent="0">
              <a:lnSpc>
                <a:spcPct val="95000"/>
              </a:lnSpc>
              <a:spcBef>
                <a:spcPts val="0"/>
              </a:spcBef>
              <a:buNone/>
              <a:defRPr b="1" i="1"/>
            </a:lvl1pPr>
          </a:lstStyle>
          <a:p>
            <a:pPr lvl="0"/>
            <a:r>
              <a:rPr lang="en-US" dirty="0"/>
              <a:t>Click to edit</a:t>
            </a:r>
          </a:p>
          <a:p>
            <a:pPr lvl="0"/>
            <a:endParaRPr lang="en-US" dirty="0"/>
          </a:p>
        </p:txBody>
      </p:sp>
      <p:sp>
        <p:nvSpPr>
          <p:cNvPr id="10" name="Text Placeholder 15"/>
          <p:cNvSpPr>
            <a:spLocks noGrp="1"/>
          </p:cNvSpPr>
          <p:nvPr>
            <p:ph type="body" sz="quarter" idx="26"/>
          </p:nvPr>
        </p:nvSpPr>
        <p:spPr>
          <a:xfrm>
            <a:off x="7717536" y="1399032"/>
            <a:ext cx="3925824" cy="432426"/>
          </a:xfrm>
        </p:spPr>
        <p:txBody>
          <a:bodyPr lIns="54864" tIns="54864" rIns="54864" bIns="54864">
            <a:spAutoFit/>
          </a:bodyPr>
          <a:lstStyle>
            <a:lvl1pPr marL="0" indent="0">
              <a:lnSpc>
                <a:spcPct val="95000"/>
              </a:lnSpc>
              <a:spcBef>
                <a:spcPts val="0"/>
              </a:spcBef>
              <a:buNone/>
              <a:defRPr b="1" i="1"/>
            </a:lvl1pPr>
          </a:lstStyle>
          <a:p>
            <a:pPr lvl="0"/>
            <a:r>
              <a:rPr lang="en-US" dirty="0"/>
              <a:t>Click to edit</a:t>
            </a:r>
          </a:p>
          <a:p>
            <a:pPr lvl="0"/>
            <a:endParaRPr lang="en-US" dirty="0"/>
          </a:p>
        </p:txBody>
      </p:sp>
      <p:sp>
        <p:nvSpPr>
          <p:cNvPr id="16" name="Text Placeholder 15"/>
          <p:cNvSpPr>
            <a:spLocks noGrp="1"/>
          </p:cNvSpPr>
          <p:nvPr>
            <p:ph type="body" sz="quarter" idx="29"/>
          </p:nvPr>
        </p:nvSpPr>
        <p:spPr>
          <a:xfrm>
            <a:off x="524256" y="5202936"/>
            <a:ext cx="5340096" cy="1024128"/>
          </a:xfrm>
        </p:spPr>
        <p:txBody>
          <a:bodyPr/>
          <a:lstStyle>
            <a:lvl1pPr marL="0" indent="0">
              <a:lnSpc>
                <a:spcPct val="95000"/>
              </a:lnSpc>
              <a:spcBef>
                <a:spcPts val="0"/>
              </a:spcBef>
              <a:buNone/>
              <a:defRPr b="0"/>
            </a:lvl1pPr>
          </a:lstStyle>
          <a:p>
            <a:pPr lvl="0"/>
            <a:r>
              <a:rPr lang="en-US" dirty="0"/>
              <a:t>Click to edit</a:t>
            </a:r>
          </a:p>
          <a:p>
            <a:pPr lvl="0"/>
            <a:endParaRPr lang="en-US" dirty="0"/>
          </a:p>
        </p:txBody>
      </p:sp>
      <p:sp>
        <p:nvSpPr>
          <p:cNvPr id="17" name="Text Placeholder 15"/>
          <p:cNvSpPr>
            <a:spLocks noGrp="1"/>
          </p:cNvSpPr>
          <p:nvPr>
            <p:ph type="body" sz="quarter" idx="30"/>
          </p:nvPr>
        </p:nvSpPr>
        <p:spPr>
          <a:xfrm>
            <a:off x="6315456" y="5202936"/>
            <a:ext cx="5340096" cy="1024128"/>
          </a:xfrm>
        </p:spPr>
        <p:txBody>
          <a:bodyPr/>
          <a:lstStyle>
            <a:lvl1pPr marL="0" indent="0">
              <a:lnSpc>
                <a:spcPct val="95000"/>
              </a:lnSpc>
              <a:spcBef>
                <a:spcPts val="0"/>
              </a:spcBef>
              <a:buNone/>
              <a:defRPr b="0"/>
            </a:lvl1pPr>
          </a:lstStyle>
          <a:p>
            <a:pPr lvl="0"/>
            <a:r>
              <a:rPr lang="en-US" dirty="0"/>
              <a:t>Click to edit</a:t>
            </a:r>
          </a:p>
          <a:p>
            <a:pPr lvl="0"/>
            <a:endParaRPr lang="en-US" dirty="0"/>
          </a:p>
        </p:txBody>
      </p:sp>
      <p:sp>
        <p:nvSpPr>
          <p:cNvPr id="22" name="Text Placeholder 15"/>
          <p:cNvSpPr>
            <a:spLocks noGrp="1"/>
          </p:cNvSpPr>
          <p:nvPr>
            <p:ph type="body" sz="quarter" idx="33"/>
          </p:nvPr>
        </p:nvSpPr>
        <p:spPr>
          <a:xfrm>
            <a:off x="1926336" y="3904488"/>
            <a:ext cx="3925824" cy="432426"/>
          </a:xfrm>
        </p:spPr>
        <p:txBody>
          <a:bodyPr lIns="54864" tIns="54864" rIns="54864" bIns="54864">
            <a:spAutoFit/>
          </a:bodyPr>
          <a:lstStyle>
            <a:lvl1pPr marL="0" indent="0">
              <a:lnSpc>
                <a:spcPct val="95000"/>
              </a:lnSpc>
              <a:spcBef>
                <a:spcPts val="0"/>
              </a:spcBef>
              <a:buNone/>
              <a:defRPr b="1" i="1"/>
            </a:lvl1pPr>
          </a:lstStyle>
          <a:p>
            <a:pPr lvl="0"/>
            <a:r>
              <a:rPr lang="en-US" dirty="0"/>
              <a:t>Click to edit</a:t>
            </a:r>
          </a:p>
          <a:p>
            <a:pPr lvl="0"/>
            <a:endParaRPr lang="en-US" dirty="0"/>
          </a:p>
        </p:txBody>
      </p:sp>
      <p:sp>
        <p:nvSpPr>
          <p:cNvPr id="23" name="Text Placeholder 15"/>
          <p:cNvSpPr>
            <a:spLocks noGrp="1"/>
          </p:cNvSpPr>
          <p:nvPr>
            <p:ph type="body" sz="quarter" idx="34"/>
          </p:nvPr>
        </p:nvSpPr>
        <p:spPr>
          <a:xfrm>
            <a:off x="7717536" y="3904488"/>
            <a:ext cx="3925824" cy="432426"/>
          </a:xfrm>
        </p:spPr>
        <p:txBody>
          <a:bodyPr lIns="54864" tIns="54864" rIns="54864" bIns="54864">
            <a:spAutoFit/>
          </a:bodyPr>
          <a:lstStyle>
            <a:lvl1pPr marL="0" indent="0">
              <a:lnSpc>
                <a:spcPct val="95000"/>
              </a:lnSpc>
              <a:spcBef>
                <a:spcPts val="0"/>
              </a:spcBef>
              <a:buNone/>
              <a:defRPr b="1" i="1"/>
            </a:lvl1pPr>
          </a:lstStyle>
          <a:p>
            <a:pPr lvl="0"/>
            <a:r>
              <a:rPr lang="en-US" dirty="0"/>
              <a:t>Click to edit</a:t>
            </a:r>
          </a:p>
          <a:p>
            <a:pPr lvl="0"/>
            <a:endParaRPr lang="en-US" dirty="0"/>
          </a:p>
        </p:txBody>
      </p:sp>
    </p:spTree>
    <p:extLst>
      <p:ext uri="{BB962C8B-B14F-4D97-AF65-F5344CB8AC3E}">
        <p14:creationId xmlns:p14="http://schemas.microsoft.com/office/powerpoint/2010/main" val="28097074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umes - 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15"/>
          <p:cNvSpPr>
            <a:spLocks noGrp="1"/>
          </p:cNvSpPr>
          <p:nvPr>
            <p:ph type="body" sz="quarter" idx="25"/>
          </p:nvPr>
        </p:nvSpPr>
        <p:spPr>
          <a:xfrm>
            <a:off x="1792224" y="1097281"/>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
        <p:nvSpPr>
          <p:cNvPr id="10" name="Text Placeholder 15"/>
          <p:cNvSpPr>
            <a:spLocks noGrp="1"/>
          </p:cNvSpPr>
          <p:nvPr>
            <p:ph type="body" sz="quarter" idx="26"/>
          </p:nvPr>
        </p:nvSpPr>
        <p:spPr>
          <a:xfrm>
            <a:off x="7559040" y="1097281"/>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
        <p:nvSpPr>
          <p:cNvPr id="22" name="Text Placeholder 15"/>
          <p:cNvSpPr>
            <a:spLocks noGrp="1"/>
          </p:cNvSpPr>
          <p:nvPr>
            <p:ph type="body" sz="quarter" idx="33"/>
          </p:nvPr>
        </p:nvSpPr>
        <p:spPr>
          <a:xfrm>
            <a:off x="1792224" y="2414017"/>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
        <p:nvSpPr>
          <p:cNvPr id="23" name="Text Placeholder 15"/>
          <p:cNvSpPr>
            <a:spLocks noGrp="1"/>
          </p:cNvSpPr>
          <p:nvPr>
            <p:ph type="body" sz="quarter" idx="34"/>
          </p:nvPr>
        </p:nvSpPr>
        <p:spPr>
          <a:xfrm>
            <a:off x="7571232" y="2414017"/>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
        <p:nvSpPr>
          <p:cNvPr id="26" name="Text Placeholder 15"/>
          <p:cNvSpPr>
            <a:spLocks noGrp="1"/>
          </p:cNvSpPr>
          <p:nvPr>
            <p:ph type="body" sz="quarter" idx="37"/>
          </p:nvPr>
        </p:nvSpPr>
        <p:spPr>
          <a:xfrm>
            <a:off x="1792224" y="3739896"/>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
        <p:nvSpPr>
          <p:cNvPr id="27" name="Text Placeholder 15"/>
          <p:cNvSpPr>
            <a:spLocks noGrp="1"/>
          </p:cNvSpPr>
          <p:nvPr>
            <p:ph type="body" sz="quarter" idx="38"/>
          </p:nvPr>
        </p:nvSpPr>
        <p:spPr>
          <a:xfrm>
            <a:off x="7717536" y="3739896"/>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
        <p:nvSpPr>
          <p:cNvPr id="30" name="Text Placeholder 15"/>
          <p:cNvSpPr>
            <a:spLocks noGrp="1"/>
          </p:cNvSpPr>
          <p:nvPr>
            <p:ph type="body" sz="quarter" idx="41"/>
          </p:nvPr>
        </p:nvSpPr>
        <p:spPr>
          <a:xfrm>
            <a:off x="1792224" y="5056633"/>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
        <p:nvSpPr>
          <p:cNvPr id="31" name="Text Placeholder 15"/>
          <p:cNvSpPr>
            <a:spLocks noGrp="1"/>
          </p:cNvSpPr>
          <p:nvPr>
            <p:ph type="body" sz="quarter" idx="42"/>
          </p:nvPr>
        </p:nvSpPr>
        <p:spPr>
          <a:xfrm>
            <a:off x="7571232" y="5056633"/>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18825934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lifications - 2x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15"/>
          <p:cNvSpPr>
            <a:spLocks noGrp="1"/>
          </p:cNvSpPr>
          <p:nvPr>
            <p:ph type="body" sz="quarter" idx="14"/>
          </p:nvPr>
        </p:nvSpPr>
        <p:spPr>
          <a:xfrm>
            <a:off x="524256" y="1399032"/>
            <a:ext cx="5352288" cy="220370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9" name="Text Placeholder 15"/>
          <p:cNvSpPr>
            <a:spLocks noGrp="1"/>
          </p:cNvSpPr>
          <p:nvPr>
            <p:ph type="body" sz="quarter" idx="15"/>
          </p:nvPr>
        </p:nvSpPr>
        <p:spPr>
          <a:xfrm>
            <a:off x="6315456" y="1399032"/>
            <a:ext cx="5352288" cy="220370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0" name="Text Placeholder 15"/>
          <p:cNvSpPr>
            <a:spLocks noGrp="1"/>
          </p:cNvSpPr>
          <p:nvPr>
            <p:ph type="body" sz="quarter" idx="16"/>
          </p:nvPr>
        </p:nvSpPr>
        <p:spPr>
          <a:xfrm>
            <a:off x="524256" y="4041648"/>
            <a:ext cx="5352288" cy="220370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1" name="Text Placeholder 15"/>
          <p:cNvSpPr>
            <a:spLocks noGrp="1"/>
          </p:cNvSpPr>
          <p:nvPr>
            <p:ph type="body" sz="quarter" idx="17"/>
          </p:nvPr>
        </p:nvSpPr>
        <p:spPr>
          <a:xfrm>
            <a:off x="6315456" y="4041648"/>
            <a:ext cx="5352288" cy="220370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40277237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2440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onger Introductory text">
    <p:spTree>
      <p:nvGrpSpPr>
        <p:cNvPr id="1" name=""/>
        <p:cNvGrpSpPr/>
        <p:nvPr/>
      </p:nvGrpSpPr>
      <p:grpSpPr>
        <a:xfrm>
          <a:off x="0" y="0"/>
          <a:ext cx="0" cy="0"/>
          <a:chOff x="0" y="0"/>
          <a:chExt cx="0" cy="0"/>
        </a:xfrm>
      </p:grpSpPr>
      <p:sp>
        <p:nvSpPr>
          <p:cNvPr id="4" name="Rectangle 6"/>
          <p:cNvSpPr>
            <a:spLocks noChangeArrowheads="1"/>
          </p:cNvSpPr>
          <p:nvPr userDrawn="1"/>
        </p:nvSpPr>
        <p:spPr bwMode="gray">
          <a:xfrm>
            <a:off x="522818" y="1154113"/>
            <a:ext cx="5353049" cy="5135562"/>
          </a:xfrm>
          <a:prstGeom prst="rect">
            <a:avLst/>
          </a:prstGeom>
          <a:noFill/>
          <a:ln w="9525" algn="ctr">
            <a:noFill/>
            <a:miter lim="800000"/>
            <a:headEnd/>
            <a:tailEnd/>
          </a:ln>
          <a:effectLst/>
        </p:spPr>
        <p:txBody>
          <a:bodyPr lIns="0" tIns="0" rIns="0" bIns="0"/>
          <a:lstStyle/>
          <a:p>
            <a:pPr fontAlgn="base">
              <a:lnSpc>
                <a:spcPct val="106000"/>
              </a:lnSpc>
              <a:spcBef>
                <a:spcPct val="80000"/>
              </a:spcBef>
              <a:spcAft>
                <a:spcPct val="0"/>
              </a:spcAft>
              <a:buClr>
                <a:prstClr val="black"/>
              </a:buClr>
              <a:buSzPct val="80000"/>
              <a:buFont typeface="Wingdings" pitchFamily="2" charset="2"/>
              <a:buNone/>
              <a:defRPr/>
            </a:pPr>
            <a:endParaRPr lang="en-US" sz="1000" dirty="0">
              <a:solidFill>
                <a:prstClr val="black"/>
              </a:solidFill>
              <a:cs typeface="Arial" charset="0"/>
            </a:endParaRPr>
          </a:p>
        </p:txBody>
      </p:sp>
      <p:sp>
        <p:nvSpPr>
          <p:cNvPr id="14" name="Text Placeholder 13"/>
          <p:cNvSpPr>
            <a:spLocks noGrp="1"/>
          </p:cNvSpPr>
          <p:nvPr>
            <p:ph type="body" sz="quarter" idx="10"/>
          </p:nvPr>
        </p:nvSpPr>
        <p:spPr>
          <a:xfrm>
            <a:off x="524256" y="1152144"/>
            <a:ext cx="5352288" cy="5138928"/>
          </a:xfrm>
        </p:spPr>
        <p:txBody>
          <a:bodyPr/>
          <a:lstStyle/>
          <a:p>
            <a:pPr lvl="0"/>
            <a:r>
              <a:rPr lang="en-US" dirty="0"/>
              <a:t>Click to edit</a:t>
            </a:r>
          </a:p>
        </p:txBody>
      </p:sp>
      <p:sp>
        <p:nvSpPr>
          <p:cNvPr id="16" name="Text Placeholder 15"/>
          <p:cNvSpPr>
            <a:spLocks noGrp="1"/>
          </p:cNvSpPr>
          <p:nvPr>
            <p:ph type="body" sz="quarter" idx="11"/>
          </p:nvPr>
        </p:nvSpPr>
        <p:spPr>
          <a:xfrm>
            <a:off x="6315456" y="1152144"/>
            <a:ext cx="5352288" cy="5138928"/>
          </a:xfrm>
        </p:spPr>
        <p:txBody>
          <a:bodyPr/>
          <a:lstStyle/>
          <a:p>
            <a:pPr lvl="0"/>
            <a:r>
              <a:rPr lang="en-US" dirty="0"/>
              <a:t>Click to edit</a:t>
            </a:r>
          </a:p>
        </p:txBody>
      </p:sp>
    </p:spTree>
    <p:extLst>
      <p:ext uri="{BB962C8B-B14F-4D97-AF65-F5344CB8AC3E}">
        <p14:creationId xmlns:p14="http://schemas.microsoft.com/office/powerpoint/2010/main" val="26257362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Placeholder 97"/>
          <p:cNvSpPr txBox="1">
            <a:spLocks/>
          </p:cNvSpPr>
          <p:nvPr userDrawn="1"/>
        </p:nvSpPr>
        <p:spPr>
          <a:xfrm>
            <a:off x="1056583" y="1177773"/>
            <a:ext cx="5340096" cy="1024128"/>
          </a:xfrm>
          <a:prstGeom prst="rect">
            <a:avLst/>
          </a:prstGeom>
        </p:spPr>
        <p:txBody>
          <a:bodyPr/>
          <a:lstStyle/>
          <a:p>
            <a:pPr marL="169863" lvl="1" indent="-168275" fontAlgn="base">
              <a:lnSpc>
                <a:spcPct val="106000"/>
              </a:lnSpc>
              <a:spcBef>
                <a:spcPct val="80000"/>
              </a:spcBef>
              <a:spcAft>
                <a:spcPct val="0"/>
              </a:spcAft>
              <a:buClr>
                <a:srgbClr val="000000"/>
              </a:buClr>
              <a:buFont typeface="Wingdings 2" pitchFamily="18" charset="2"/>
              <a:buChar char="¡"/>
              <a:defRPr/>
            </a:pPr>
            <a:r>
              <a:rPr lang="en-US" sz="1100" dirty="0">
                <a:solidFill>
                  <a:srgbClr val="000000"/>
                </a:solidFill>
                <a:cs typeface="Arial" charset="0"/>
              </a:rPr>
              <a:t>Bullet</a:t>
            </a:r>
          </a:p>
        </p:txBody>
      </p:sp>
    </p:spTree>
    <p:extLst>
      <p:ext uri="{BB962C8B-B14F-4D97-AF65-F5344CB8AC3E}">
        <p14:creationId xmlns:p14="http://schemas.microsoft.com/office/powerpoint/2010/main" val="734944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Major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55392" y="1152144"/>
            <a:ext cx="4230624" cy="1088136"/>
          </a:xfrm>
        </p:spPr>
        <p:txBody>
          <a:bodyPr/>
          <a:lstStyle>
            <a:lvl1pPr>
              <a:buNone/>
              <a:defRPr/>
            </a:lvl1pPr>
          </a:lstStyle>
          <a:p>
            <a:pPr lvl="0"/>
            <a:r>
              <a:rPr lang="en-US" dirty="0"/>
              <a:t>Click to edit</a:t>
            </a:r>
          </a:p>
        </p:txBody>
      </p:sp>
      <p:sp>
        <p:nvSpPr>
          <p:cNvPr id="16" name="Text Placeholder 14"/>
          <p:cNvSpPr>
            <a:spLocks noGrp="1"/>
          </p:cNvSpPr>
          <p:nvPr>
            <p:ph type="body" sz="quarter" idx="20"/>
          </p:nvPr>
        </p:nvSpPr>
        <p:spPr>
          <a:xfrm>
            <a:off x="2755392" y="2505456"/>
            <a:ext cx="4230624" cy="1088136"/>
          </a:xfrm>
        </p:spPr>
        <p:txBody>
          <a:bodyPr/>
          <a:lstStyle>
            <a:lvl1pPr>
              <a:buNone/>
              <a:defRPr/>
            </a:lvl1pPr>
          </a:lstStyle>
          <a:p>
            <a:pPr lvl="0"/>
            <a:r>
              <a:rPr lang="en-US" dirty="0"/>
              <a:t>Click to edit</a:t>
            </a:r>
          </a:p>
        </p:txBody>
      </p:sp>
      <p:sp>
        <p:nvSpPr>
          <p:cNvPr id="17" name="Text Placeholder 14"/>
          <p:cNvSpPr>
            <a:spLocks noGrp="1"/>
          </p:cNvSpPr>
          <p:nvPr>
            <p:ph type="body" sz="quarter" idx="21"/>
          </p:nvPr>
        </p:nvSpPr>
        <p:spPr>
          <a:xfrm>
            <a:off x="2755392" y="3858768"/>
            <a:ext cx="4230624" cy="1088136"/>
          </a:xfrm>
        </p:spPr>
        <p:txBody>
          <a:bodyPr/>
          <a:lstStyle>
            <a:lvl1pPr>
              <a:buNone/>
              <a:defRPr/>
            </a:lvl1pPr>
          </a:lstStyle>
          <a:p>
            <a:pPr lvl="0"/>
            <a:r>
              <a:rPr lang="en-US" dirty="0"/>
              <a:t>Click to edit</a:t>
            </a:r>
          </a:p>
        </p:txBody>
      </p:sp>
      <p:sp>
        <p:nvSpPr>
          <p:cNvPr id="18" name="Text Placeholder 14"/>
          <p:cNvSpPr>
            <a:spLocks noGrp="1"/>
          </p:cNvSpPr>
          <p:nvPr>
            <p:ph type="body" sz="quarter" idx="22"/>
          </p:nvPr>
        </p:nvSpPr>
        <p:spPr>
          <a:xfrm>
            <a:off x="2755392" y="5202936"/>
            <a:ext cx="4230624" cy="1088136"/>
          </a:xfrm>
        </p:spPr>
        <p:txBody>
          <a:bodyPr/>
          <a:lstStyle>
            <a:lvl1pPr>
              <a:buNone/>
              <a:defRPr/>
            </a:lvl1pPr>
          </a:lstStyle>
          <a:p>
            <a:pPr lvl="0"/>
            <a:r>
              <a:rPr lang="en-US" dirty="0"/>
              <a:t>Click to edit</a:t>
            </a:r>
          </a:p>
        </p:txBody>
      </p:sp>
      <p:sp>
        <p:nvSpPr>
          <p:cNvPr id="21" name="Text Placeholder 14"/>
          <p:cNvSpPr>
            <a:spLocks noGrp="1"/>
          </p:cNvSpPr>
          <p:nvPr>
            <p:ph type="body" sz="quarter" idx="23"/>
          </p:nvPr>
        </p:nvSpPr>
        <p:spPr>
          <a:xfrm>
            <a:off x="7437120" y="1152144"/>
            <a:ext cx="4230624" cy="1088136"/>
          </a:xfrm>
        </p:spPr>
        <p:txBody>
          <a:bodyPr/>
          <a:lstStyle>
            <a:lvl1pPr>
              <a:buNone/>
              <a:defRPr/>
            </a:lvl1pPr>
          </a:lstStyle>
          <a:p>
            <a:pPr lvl="0"/>
            <a:r>
              <a:rPr lang="en-US" dirty="0"/>
              <a:t>Click </a:t>
            </a:r>
            <a:r>
              <a:rPr lang="en-US"/>
              <a:t>to edit</a:t>
            </a:r>
            <a:endParaRPr lang="en-US" dirty="0"/>
          </a:p>
        </p:txBody>
      </p:sp>
      <p:sp>
        <p:nvSpPr>
          <p:cNvPr id="22" name="Text Placeholder 14"/>
          <p:cNvSpPr>
            <a:spLocks noGrp="1"/>
          </p:cNvSpPr>
          <p:nvPr>
            <p:ph type="body" sz="quarter" idx="24"/>
          </p:nvPr>
        </p:nvSpPr>
        <p:spPr>
          <a:xfrm>
            <a:off x="7437120" y="2505456"/>
            <a:ext cx="4230624" cy="1088136"/>
          </a:xfrm>
        </p:spPr>
        <p:txBody>
          <a:bodyPr/>
          <a:lstStyle>
            <a:lvl1pPr>
              <a:buNone/>
              <a:defRPr/>
            </a:lvl1pPr>
          </a:lstStyle>
          <a:p>
            <a:pPr lvl="0"/>
            <a:r>
              <a:rPr lang="en-US" dirty="0"/>
              <a:t>Click to edit</a:t>
            </a:r>
          </a:p>
        </p:txBody>
      </p:sp>
      <p:sp>
        <p:nvSpPr>
          <p:cNvPr id="23" name="Text Placeholder 14"/>
          <p:cNvSpPr>
            <a:spLocks noGrp="1"/>
          </p:cNvSpPr>
          <p:nvPr>
            <p:ph type="body" sz="quarter" idx="25"/>
          </p:nvPr>
        </p:nvSpPr>
        <p:spPr>
          <a:xfrm>
            <a:off x="7437120" y="3858768"/>
            <a:ext cx="4230624" cy="1088136"/>
          </a:xfrm>
        </p:spPr>
        <p:txBody>
          <a:bodyPr/>
          <a:lstStyle>
            <a:lvl1pPr>
              <a:buNone/>
              <a:defRPr/>
            </a:lvl1pPr>
          </a:lstStyle>
          <a:p>
            <a:pPr lvl="0"/>
            <a:r>
              <a:rPr lang="en-US" dirty="0"/>
              <a:t>Click to edit</a:t>
            </a:r>
          </a:p>
        </p:txBody>
      </p:sp>
      <p:sp>
        <p:nvSpPr>
          <p:cNvPr id="24" name="Text Placeholder 14"/>
          <p:cNvSpPr>
            <a:spLocks noGrp="1"/>
          </p:cNvSpPr>
          <p:nvPr>
            <p:ph type="body" sz="quarter" idx="26"/>
          </p:nvPr>
        </p:nvSpPr>
        <p:spPr>
          <a:xfrm>
            <a:off x="7437120" y="5202936"/>
            <a:ext cx="4230624" cy="1088136"/>
          </a:xfrm>
        </p:spPr>
        <p:txBody>
          <a:bodyPr/>
          <a:lstStyle>
            <a:lvl1pPr>
              <a:buNone/>
              <a:defRPr/>
            </a:lvl1pPr>
          </a:lstStyle>
          <a:p>
            <a:pPr lvl="0"/>
            <a:r>
              <a:rPr lang="en-US" dirty="0"/>
              <a:t>Click to edit</a:t>
            </a:r>
          </a:p>
        </p:txBody>
      </p:sp>
    </p:spTree>
    <p:extLst>
      <p:ext uri="{BB962C8B-B14F-4D97-AF65-F5344CB8AC3E}">
        <p14:creationId xmlns:p14="http://schemas.microsoft.com/office/powerpoint/2010/main" val="1328877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Major Points_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55392" y="1152144"/>
            <a:ext cx="4230624" cy="1088136"/>
          </a:xfrm>
        </p:spPr>
        <p:txBody>
          <a:bodyPr/>
          <a:lstStyle>
            <a:lvl1pPr>
              <a:buNone/>
              <a:defRPr/>
            </a:lvl1pPr>
          </a:lstStyle>
          <a:p>
            <a:pPr lvl="0"/>
            <a:r>
              <a:rPr lang="en-US" dirty="0"/>
              <a:t>Click to edit</a:t>
            </a:r>
          </a:p>
        </p:txBody>
      </p:sp>
      <p:sp>
        <p:nvSpPr>
          <p:cNvPr id="16" name="Text Placeholder 14"/>
          <p:cNvSpPr>
            <a:spLocks noGrp="1"/>
          </p:cNvSpPr>
          <p:nvPr>
            <p:ph type="body" sz="quarter" idx="20"/>
          </p:nvPr>
        </p:nvSpPr>
        <p:spPr>
          <a:xfrm>
            <a:off x="2755392" y="2505456"/>
            <a:ext cx="4230624" cy="1088136"/>
          </a:xfrm>
        </p:spPr>
        <p:txBody>
          <a:bodyPr/>
          <a:lstStyle>
            <a:lvl1pPr>
              <a:buNone/>
              <a:defRPr/>
            </a:lvl1pPr>
          </a:lstStyle>
          <a:p>
            <a:pPr lvl="0"/>
            <a:r>
              <a:rPr lang="en-US" dirty="0"/>
              <a:t>Click to edit</a:t>
            </a:r>
          </a:p>
        </p:txBody>
      </p:sp>
      <p:sp>
        <p:nvSpPr>
          <p:cNvPr id="17" name="Text Placeholder 14"/>
          <p:cNvSpPr>
            <a:spLocks noGrp="1"/>
          </p:cNvSpPr>
          <p:nvPr>
            <p:ph type="body" sz="quarter" idx="21"/>
          </p:nvPr>
        </p:nvSpPr>
        <p:spPr>
          <a:xfrm>
            <a:off x="2755392" y="3858768"/>
            <a:ext cx="4230624" cy="1088136"/>
          </a:xfrm>
        </p:spPr>
        <p:txBody>
          <a:bodyPr/>
          <a:lstStyle>
            <a:lvl1pPr>
              <a:buNone/>
              <a:defRPr/>
            </a:lvl1pPr>
          </a:lstStyle>
          <a:p>
            <a:pPr lvl="0"/>
            <a:r>
              <a:rPr lang="en-US" dirty="0"/>
              <a:t>Click to edit</a:t>
            </a:r>
          </a:p>
        </p:txBody>
      </p:sp>
      <p:sp>
        <p:nvSpPr>
          <p:cNvPr id="21" name="Text Placeholder 14"/>
          <p:cNvSpPr>
            <a:spLocks noGrp="1"/>
          </p:cNvSpPr>
          <p:nvPr>
            <p:ph type="body" sz="quarter" idx="23"/>
          </p:nvPr>
        </p:nvSpPr>
        <p:spPr>
          <a:xfrm>
            <a:off x="7437120" y="1152144"/>
            <a:ext cx="4230624" cy="1088136"/>
          </a:xfrm>
        </p:spPr>
        <p:txBody>
          <a:bodyPr/>
          <a:lstStyle>
            <a:lvl1pPr>
              <a:buNone/>
              <a:defRPr/>
            </a:lvl1pPr>
          </a:lstStyle>
          <a:p>
            <a:pPr lvl="0"/>
            <a:r>
              <a:rPr lang="en-US" dirty="0"/>
              <a:t>Click </a:t>
            </a:r>
            <a:r>
              <a:rPr lang="en-US"/>
              <a:t>to edit</a:t>
            </a:r>
            <a:endParaRPr lang="en-US" dirty="0"/>
          </a:p>
        </p:txBody>
      </p:sp>
      <p:sp>
        <p:nvSpPr>
          <p:cNvPr id="22" name="Text Placeholder 14"/>
          <p:cNvSpPr>
            <a:spLocks noGrp="1"/>
          </p:cNvSpPr>
          <p:nvPr>
            <p:ph type="body" sz="quarter" idx="24"/>
          </p:nvPr>
        </p:nvSpPr>
        <p:spPr>
          <a:xfrm>
            <a:off x="7437120" y="2505456"/>
            <a:ext cx="4230624" cy="1088136"/>
          </a:xfrm>
        </p:spPr>
        <p:txBody>
          <a:bodyPr/>
          <a:lstStyle>
            <a:lvl1pPr>
              <a:buNone/>
              <a:defRPr/>
            </a:lvl1pPr>
          </a:lstStyle>
          <a:p>
            <a:pPr lvl="0"/>
            <a:r>
              <a:rPr lang="en-US" dirty="0"/>
              <a:t>Click to edit</a:t>
            </a:r>
          </a:p>
        </p:txBody>
      </p:sp>
      <p:sp>
        <p:nvSpPr>
          <p:cNvPr id="23" name="Text Placeholder 14"/>
          <p:cNvSpPr>
            <a:spLocks noGrp="1"/>
          </p:cNvSpPr>
          <p:nvPr>
            <p:ph type="body" sz="quarter" idx="25"/>
          </p:nvPr>
        </p:nvSpPr>
        <p:spPr>
          <a:xfrm>
            <a:off x="7437120" y="3858768"/>
            <a:ext cx="4230624" cy="1088136"/>
          </a:xfrm>
        </p:spPr>
        <p:txBody>
          <a:bodyPr/>
          <a:lstStyle>
            <a:lvl1pPr>
              <a:buNone/>
              <a:defRPr/>
            </a:lvl1pPr>
          </a:lstStyle>
          <a:p>
            <a:pPr lvl="0"/>
            <a:r>
              <a:rPr lang="en-US" dirty="0"/>
              <a:t>Click to edit</a:t>
            </a:r>
          </a:p>
        </p:txBody>
      </p:sp>
    </p:spTree>
    <p:extLst>
      <p:ext uri="{BB962C8B-B14F-4D97-AF65-F5344CB8AC3E}">
        <p14:creationId xmlns:p14="http://schemas.microsoft.com/office/powerpoint/2010/main" val="32401965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Major Points_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55392" y="1152144"/>
            <a:ext cx="4230624" cy="1088136"/>
          </a:xfrm>
        </p:spPr>
        <p:txBody>
          <a:bodyPr/>
          <a:lstStyle>
            <a:lvl1pPr>
              <a:buNone/>
              <a:defRPr/>
            </a:lvl1pPr>
          </a:lstStyle>
          <a:p>
            <a:pPr lvl="0"/>
            <a:r>
              <a:rPr lang="en-US" dirty="0"/>
              <a:t>Click to edit</a:t>
            </a:r>
          </a:p>
        </p:txBody>
      </p:sp>
      <p:sp>
        <p:nvSpPr>
          <p:cNvPr id="16" name="Text Placeholder 14"/>
          <p:cNvSpPr>
            <a:spLocks noGrp="1"/>
          </p:cNvSpPr>
          <p:nvPr>
            <p:ph type="body" sz="quarter" idx="20"/>
          </p:nvPr>
        </p:nvSpPr>
        <p:spPr>
          <a:xfrm>
            <a:off x="2755392" y="2505456"/>
            <a:ext cx="4230624" cy="1088136"/>
          </a:xfrm>
        </p:spPr>
        <p:txBody>
          <a:bodyPr/>
          <a:lstStyle>
            <a:lvl1pPr>
              <a:buNone/>
              <a:defRPr/>
            </a:lvl1pPr>
          </a:lstStyle>
          <a:p>
            <a:pPr lvl="0"/>
            <a:r>
              <a:rPr lang="en-US" dirty="0"/>
              <a:t>Click to edit</a:t>
            </a:r>
          </a:p>
        </p:txBody>
      </p:sp>
      <p:sp>
        <p:nvSpPr>
          <p:cNvPr id="21" name="Text Placeholder 14"/>
          <p:cNvSpPr>
            <a:spLocks noGrp="1"/>
          </p:cNvSpPr>
          <p:nvPr>
            <p:ph type="body" sz="quarter" idx="23"/>
          </p:nvPr>
        </p:nvSpPr>
        <p:spPr>
          <a:xfrm>
            <a:off x="7437120" y="1152144"/>
            <a:ext cx="4230624" cy="1088136"/>
          </a:xfrm>
        </p:spPr>
        <p:txBody>
          <a:bodyPr/>
          <a:lstStyle>
            <a:lvl1pPr>
              <a:buNone/>
              <a:defRPr/>
            </a:lvl1pPr>
          </a:lstStyle>
          <a:p>
            <a:pPr lvl="0"/>
            <a:r>
              <a:rPr lang="en-US" dirty="0"/>
              <a:t>Click </a:t>
            </a:r>
            <a:r>
              <a:rPr lang="en-US"/>
              <a:t>to edit</a:t>
            </a:r>
            <a:endParaRPr lang="en-US" dirty="0"/>
          </a:p>
        </p:txBody>
      </p:sp>
      <p:sp>
        <p:nvSpPr>
          <p:cNvPr id="22" name="Text Placeholder 14"/>
          <p:cNvSpPr>
            <a:spLocks noGrp="1"/>
          </p:cNvSpPr>
          <p:nvPr>
            <p:ph type="body" sz="quarter" idx="24"/>
          </p:nvPr>
        </p:nvSpPr>
        <p:spPr>
          <a:xfrm>
            <a:off x="7437120" y="2505456"/>
            <a:ext cx="4230624" cy="1088136"/>
          </a:xfrm>
        </p:spPr>
        <p:txBody>
          <a:bodyPr/>
          <a:lstStyle>
            <a:lvl1pPr>
              <a:buNone/>
              <a:defRPr/>
            </a:lvl1pPr>
          </a:lstStyle>
          <a:p>
            <a:pPr lvl="0"/>
            <a:r>
              <a:rPr lang="en-US" dirty="0"/>
              <a:t>Click to edit</a:t>
            </a:r>
          </a:p>
        </p:txBody>
      </p:sp>
    </p:spTree>
    <p:extLst>
      <p:ext uri="{BB962C8B-B14F-4D97-AF65-F5344CB8AC3E}">
        <p14:creationId xmlns:p14="http://schemas.microsoft.com/office/powerpoint/2010/main" val="31383064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Major Points_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55392" y="1152144"/>
            <a:ext cx="4230624" cy="1088136"/>
          </a:xfrm>
        </p:spPr>
        <p:txBody>
          <a:bodyPr/>
          <a:lstStyle>
            <a:lvl1pPr>
              <a:buNone/>
              <a:defRPr/>
            </a:lvl1pPr>
          </a:lstStyle>
          <a:p>
            <a:pPr lvl="0"/>
            <a:r>
              <a:rPr lang="en-US" dirty="0"/>
              <a:t>Click to edit</a:t>
            </a:r>
          </a:p>
        </p:txBody>
      </p:sp>
      <p:sp>
        <p:nvSpPr>
          <p:cNvPr id="21" name="Text Placeholder 14"/>
          <p:cNvSpPr>
            <a:spLocks noGrp="1"/>
          </p:cNvSpPr>
          <p:nvPr>
            <p:ph type="body" sz="quarter" idx="23"/>
          </p:nvPr>
        </p:nvSpPr>
        <p:spPr>
          <a:xfrm>
            <a:off x="7437120" y="1152144"/>
            <a:ext cx="4230624" cy="1088136"/>
          </a:xfrm>
        </p:spPr>
        <p:txBody>
          <a:bodyPr/>
          <a:lstStyle>
            <a:lvl1pPr>
              <a:buNone/>
              <a:defRPr/>
            </a:lvl1pPr>
          </a:lstStyle>
          <a:p>
            <a:pPr lvl="0"/>
            <a:r>
              <a:rPr lang="en-US" dirty="0"/>
              <a:t>Click </a:t>
            </a:r>
            <a:r>
              <a:rPr lang="en-US"/>
              <a:t>to edit</a:t>
            </a:r>
            <a:endParaRPr lang="en-US" dirty="0"/>
          </a:p>
        </p:txBody>
      </p:sp>
    </p:spTree>
    <p:extLst>
      <p:ext uri="{BB962C8B-B14F-4D97-AF65-F5344CB8AC3E}">
        <p14:creationId xmlns:p14="http://schemas.microsoft.com/office/powerpoint/2010/main" val="29810705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Major Points-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27037" y="1144470"/>
            <a:ext cx="8912352" cy="1088136"/>
          </a:xfrm>
        </p:spPr>
        <p:txBody>
          <a:bodyPr/>
          <a:lstStyle>
            <a:lvl1pPr>
              <a:buNone/>
              <a:defRPr/>
            </a:lvl1pPr>
          </a:lstStyle>
          <a:p>
            <a:pPr lvl="0"/>
            <a:r>
              <a:rPr lang="en-US" dirty="0"/>
              <a:t>Click to edit</a:t>
            </a:r>
          </a:p>
        </p:txBody>
      </p:sp>
      <p:sp>
        <p:nvSpPr>
          <p:cNvPr id="16" name="Text Placeholder 14"/>
          <p:cNvSpPr>
            <a:spLocks noGrp="1"/>
          </p:cNvSpPr>
          <p:nvPr>
            <p:ph type="body" sz="quarter" idx="20"/>
          </p:nvPr>
        </p:nvSpPr>
        <p:spPr>
          <a:xfrm>
            <a:off x="2727037" y="2479494"/>
            <a:ext cx="8912352" cy="1088136"/>
          </a:xfrm>
        </p:spPr>
        <p:txBody>
          <a:bodyPr/>
          <a:lstStyle>
            <a:lvl1pPr>
              <a:buNone/>
              <a:defRPr/>
            </a:lvl1pPr>
          </a:lstStyle>
          <a:p>
            <a:pPr lvl="0"/>
            <a:r>
              <a:rPr lang="en-US" dirty="0"/>
              <a:t>Click to edit</a:t>
            </a:r>
          </a:p>
        </p:txBody>
      </p:sp>
    </p:spTree>
    <p:extLst>
      <p:ext uri="{BB962C8B-B14F-4D97-AF65-F5344CB8AC3E}">
        <p14:creationId xmlns:p14="http://schemas.microsoft.com/office/powerpoint/2010/main" val="32138970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Major Points-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27037" y="1144470"/>
            <a:ext cx="8912352" cy="1088136"/>
          </a:xfrm>
        </p:spPr>
        <p:txBody>
          <a:bodyPr/>
          <a:lstStyle>
            <a:lvl1pPr>
              <a:buNone/>
              <a:defRPr/>
            </a:lvl1pPr>
          </a:lstStyle>
          <a:p>
            <a:pPr lvl="0"/>
            <a:r>
              <a:rPr lang="en-US" dirty="0"/>
              <a:t>Click to edit</a:t>
            </a:r>
          </a:p>
        </p:txBody>
      </p:sp>
      <p:sp>
        <p:nvSpPr>
          <p:cNvPr id="16" name="Text Placeholder 14"/>
          <p:cNvSpPr>
            <a:spLocks noGrp="1"/>
          </p:cNvSpPr>
          <p:nvPr>
            <p:ph type="body" sz="quarter" idx="20"/>
          </p:nvPr>
        </p:nvSpPr>
        <p:spPr>
          <a:xfrm>
            <a:off x="2727037" y="2479494"/>
            <a:ext cx="8912352" cy="1088136"/>
          </a:xfrm>
        </p:spPr>
        <p:txBody>
          <a:bodyPr/>
          <a:lstStyle>
            <a:lvl1pPr>
              <a:buNone/>
              <a:defRPr/>
            </a:lvl1pPr>
          </a:lstStyle>
          <a:p>
            <a:pPr lvl="0"/>
            <a:r>
              <a:rPr lang="en-US" dirty="0"/>
              <a:t>Click to edit</a:t>
            </a:r>
          </a:p>
        </p:txBody>
      </p:sp>
      <p:sp>
        <p:nvSpPr>
          <p:cNvPr id="5" name="Text Placeholder 14"/>
          <p:cNvSpPr>
            <a:spLocks noGrp="1"/>
          </p:cNvSpPr>
          <p:nvPr>
            <p:ph type="body" sz="quarter" idx="21"/>
          </p:nvPr>
        </p:nvSpPr>
        <p:spPr>
          <a:xfrm>
            <a:off x="2727037" y="3814518"/>
            <a:ext cx="8912352" cy="1088136"/>
          </a:xfrm>
        </p:spPr>
        <p:txBody>
          <a:bodyPr/>
          <a:lstStyle>
            <a:lvl1pPr>
              <a:buNone/>
              <a:defRPr/>
            </a:lvl1pPr>
          </a:lstStyle>
          <a:p>
            <a:pPr lvl="0"/>
            <a:r>
              <a:rPr lang="en-US" dirty="0"/>
              <a:t>Click to edit</a:t>
            </a:r>
          </a:p>
        </p:txBody>
      </p:sp>
    </p:spTree>
    <p:extLst>
      <p:ext uri="{BB962C8B-B14F-4D97-AF65-F5344CB8AC3E}">
        <p14:creationId xmlns:p14="http://schemas.microsoft.com/office/powerpoint/2010/main" val="34383484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Major Points-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27037" y="1144470"/>
            <a:ext cx="8912352" cy="1088136"/>
          </a:xfrm>
        </p:spPr>
        <p:txBody>
          <a:bodyPr/>
          <a:lstStyle>
            <a:lvl1pPr>
              <a:buNone/>
              <a:defRPr/>
            </a:lvl1pPr>
          </a:lstStyle>
          <a:p>
            <a:pPr lvl="0"/>
            <a:r>
              <a:rPr lang="en-US" dirty="0"/>
              <a:t>Click to edit</a:t>
            </a:r>
          </a:p>
        </p:txBody>
      </p:sp>
      <p:sp>
        <p:nvSpPr>
          <p:cNvPr id="16" name="Text Placeholder 14"/>
          <p:cNvSpPr>
            <a:spLocks noGrp="1"/>
          </p:cNvSpPr>
          <p:nvPr>
            <p:ph type="body" sz="quarter" idx="20"/>
          </p:nvPr>
        </p:nvSpPr>
        <p:spPr>
          <a:xfrm>
            <a:off x="2727037" y="2479494"/>
            <a:ext cx="8912352" cy="1088136"/>
          </a:xfrm>
        </p:spPr>
        <p:txBody>
          <a:bodyPr/>
          <a:lstStyle>
            <a:lvl1pPr>
              <a:buNone/>
              <a:defRPr/>
            </a:lvl1pPr>
          </a:lstStyle>
          <a:p>
            <a:pPr lvl="0"/>
            <a:r>
              <a:rPr lang="en-US" dirty="0"/>
              <a:t>Click to edit</a:t>
            </a:r>
          </a:p>
        </p:txBody>
      </p:sp>
      <p:sp>
        <p:nvSpPr>
          <p:cNvPr id="5" name="Text Placeholder 14"/>
          <p:cNvSpPr>
            <a:spLocks noGrp="1"/>
          </p:cNvSpPr>
          <p:nvPr>
            <p:ph type="body" sz="quarter" idx="21"/>
          </p:nvPr>
        </p:nvSpPr>
        <p:spPr>
          <a:xfrm>
            <a:off x="2727037" y="3814518"/>
            <a:ext cx="8912352" cy="1088136"/>
          </a:xfrm>
        </p:spPr>
        <p:txBody>
          <a:bodyPr/>
          <a:lstStyle>
            <a:lvl1pPr>
              <a:buNone/>
              <a:defRPr/>
            </a:lvl1pPr>
          </a:lstStyle>
          <a:p>
            <a:pPr lvl="0"/>
            <a:r>
              <a:rPr lang="en-US" dirty="0"/>
              <a:t>Click to edit</a:t>
            </a:r>
          </a:p>
        </p:txBody>
      </p:sp>
      <p:sp>
        <p:nvSpPr>
          <p:cNvPr id="6" name="Text Placeholder 14"/>
          <p:cNvSpPr>
            <a:spLocks noGrp="1"/>
          </p:cNvSpPr>
          <p:nvPr>
            <p:ph type="body" sz="quarter" idx="22"/>
          </p:nvPr>
        </p:nvSpPr>
        <p:spPr>
          <a:xfrm>
            <a:off x="2731763" y="5158686"/>
            <a:ext cx="8912352" cy="1088136"/>
          </a:xfrm>
        </p:spPr>
        <p:txBody>
          <a:bodyPr/>
          <a:lstStyle>
            <a:lvl1pPr>
              <a:buNone/>
              <a:defRPr/>
            </a:lvl1pPr>
          </a:lstStyle>
          <a:p>
            <a:pPr lvl="0"/>
            <a:r>
              <a:rPr lang="en-US" dirty="0"/>
              <a:t>Click to edit</a:t>
            </a:r>
          </a:p>
        </p:txBody>
      </p:sp>
    </p:spTree>
    <p:extLst>
      <p:ext uri="{BB962C8B-B14F-4D97-AF65-F5344CB8AC3E}">
        <p14:creationId xmlns:p14="http://schemas.microsoft.com/office/powerpoint/2010/main" val="40234882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asic Text">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533400" y="1155700"/>
            <a:ext cx="11127317" cy="228396"/>
          </a:xfrm>
        </p:spPr>
        <p:txBody>
          <a:bodyPr wrap="square">
            <a:spAutoFit/>
          </a:bodyPr>
          <a:lstStyle>
            <a:lvl1pPr>
              <a:defRPr sz="1400"/>
            </a:lvl1pPr>
          </a:lstStyle>
          <a:p>
            <a:pPr lvl="0"/>
            <a:r>
              <a:rPr lang="en-US" dirty="0"/>
              <a:t>Click to edit Master text styles</a:t>
            </a:r>
          </a:p>
        </p:txBody>
      </p:sp>
      <p:sp>
        <p:nvSpPr>
          <p:cNvPr id="4" name="Title 1"/>
          <p:cNvSpPr>
            <a:spLocks noGrp="1"/>
          </p:cNvSpPr>
          <p:nvPr>
            <p:ph type="title"/>
          </p:nvPr>
        </p:nvSpPr>
        <p:spPr>
          <a:xfrm>
            <a:off x="533400" y="496379"/>
            <a:ext cx="11116733" cy="260969"/>
          </a:xfrm>
        </p:spPr>
        <p:txBody>
          <a:bodyPr/>
          <a:lstStyle/>
          <a:p>
            <a:r>
              <a:rPr lang="en-US"/>
              <a:t>Click to edit Master title style</a:t>
            </a:r>
          </a:p>
        </p:txBody>
      </p:sp>
      <p:sp>
        <p:nvSpPr>
          <p:cNvPr id="5" name="Line 35"/>
          <p:cNvSpPr>
            <a:spLocks noChangeShapeType="1"/>
          </p:cNvSpPr>
          <p:nvPr userDrawn="1"/>
        </p:nvSpPr>
        <p:spPr bwMode="gray">
          <a:xfrm>
            <a:off x="522817" y="806450"/>
            <a:ext cx="11140016" cy="0"/>
          </a:xfrm>
          <a:prstGeom prst="line">
            <a:avLst/>
          </a:prstGeom>
          <a:noFill/>
          <a:ln w="25400">
            <a:solidFill>
              <a:schemeClr val="tx2"/>
            </a:solidFill>
            <a:round/>
            <a:headEnd/>
            <a:tailEnd/>
          </a:ln>
        </p:spPr>
        <p:txBody>
          <a:bodyPr wrap="none" anchor="ctr"/>
          <a:lstStyle/>
          <a:p>
            <a:pPr fontAlgn="base">
              <a:spcBef>
                <a:spcPct val="0"/>
              </a:spcBef>
              <a:spcAft>
                <a:spcPct val="0"/>
              </a:spcAft>
            </a:pPr>
            <a:endParaRPr lang="en-US" sz="1800" dirty="0">
              <a:solidFill>
                <a:prstClr val="black"/>
              </a:solidFill>
              <a:cs typeface="Arial" pitchFamily="34" charset="0"/>
            </a:endParaRPr>
          </a:p>
        </p:txBody>
      </p:sp>
    </p:spTree>
    <p:extLst>
      <p:ext uri="{BB962C8B-B14F-4D97-AF65-F5344CB8AC3E}">
        <p14:creationId xmlns:p14="http://schemas.microsoft.com/office/powerpoint/2010/main" val="6329494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6448" y="1152144"/>
            <a:ext cx="11119104" cy="868680"/>
          </a:xfrm>
        </p:spPr>
        <p:txBody>
          <a:bodyPr/>
          <a:lstStyle>
            <a:lvl1pPr marL="0" indent="0">
              <a:spcBef>
                <a:spcPts val="0"/>
              </a:spcBef>
              <a:buNone/>
              <a:defRPr sz="1400" b="0">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p:cNvSpPr>
            <a:spLocks noGrp="1"/>
          </p:cNvSpPr>
          <p:nvPr>
            <p:ph type="title"/>
          </p:nvPr>
        </p:nvSpPr>
        <p:spPr>
          <a:xfrm>
            <a:off x="536448" y="450997"/>
            <a:ext cx="11119104" cy="326243"/>
          </a:xfrm>
          <a:prstGeom prst="rect">
            <a:avLst/>
          </a:prstGeom>
        </p:spPr>
        <p:txBody>
          <a:bodyPr/>
          <a:lstStyle>
            <a:lvl1pPr>
              <a:defRPr sz="2000"/>
            </a:lvl1pPr>
          </a:lstStyle>
          <a:p>
            <a:r>
              <a:rPr lang="en-US"/>
              <a:t>Click to edit Master title style</a:t>
            </a:r>
            <a:endParaRPr lang="en-US" dirty="0"/>
          </a:p>
        </p:txBody>
      </p:sp>
      <p:sp>
        <p:nvSpPr>
          <p:cNvPr id="7" name="Table Placeholder 6"/>
          <p:cNvSpPr>
            <a:spLocks noGrp="1"/>
          </p:cNvSpPr>
          <p:nvPr>
            <p:ph type="tbl" sz="quarter" idx="10"/>
          </p:nvPr>
        </p:nvSpPr>
        <p:spPr>
          <a:xfrm>
            <a:off x="536448" y="2176272"/>
            <a:ext cx="11119104" cy="4050792"/>
          </a:xfrm>
        </p:spPr>
        <p:txBody>
          <a:bodyPr/>
          <a:lstStyle/>
          <a:p>
            <a:pPr lvl="0"/>
            <a:r>
              <a:rPr lang="en-US" noProof="0" dirty="0"/>
              <a:t>Click icon to add table</a:t>
            </a:r>
          </a:p>
        </p:txBody>
      </p:sp>
    </p:spTree>
    <p:extLst>
      <p:ext uri="{BB962C8B-B14F-4D97-AF65-F5344CB8AC3E}">
        <p14:creationId xmlns:p14="http://schemas.microsoft.com/office/powerpoint/2010/main" val="2957506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ents">
    <p:spTree>
      <p:nvGrpSpPr>
        <p:cNvPr id="1" name=""/>
        <p:cNvGrpSpPr/>
        <p:nvPr/>
      </p:nvGrpSpPr>
      <p:grpSpPr>
        <a:xfrm>
          <a:off x="0" y="0"/>
          <a:ext cx="0" cy="0"/>
          <a:chOff x="0" y="0"/>
          <a:chExt cx="0" cy="0"/>
        </a:xfrm>
      </p:grpSpPr>
      <p:sp>
        <p:nvSpPr>
          <p:cNvPr id="4" name="Line 35"/>
          <p:cNvSpPr>
            <a:spLocks noChangeShapeType="1"/>
          </p:cNvSpPr>
          <p:nvPr userDrawn="1"/>
        </p:nvSpPr>
        <p:spPr bwMode="gray">
          <a:xfrm>
            <a:off x="522817" y="806450"/>
            <a:ext cx="11140016" cy="0"/>
          </a:xfrm>
          <a:prstGeom prst="line">
            <a:avLst/>
          </a:prstGeom>
          <a:noFill/>
          <a:ln w="19050">
            <a:solidFill>
              <a:schemeClr val="accent1"/>
            </a:solidFill>
            <a:round/>
            <a:headEnd/>
            <a:tailEnd/>
          </a:ln>
          <a:effectLst/>
        </p:spPr>
        <p:txBody>
          <a:bodyPr wrap="none" anchor="ctr"/>
          <a:lstStyle/>
          <a:p>
            <a:pPr eaLnBrk="0" fontAlgn="base" hangingPunct="0">
              <a:lnSpc>
                <a:spcPct val="106000"/>
              </a:lnSpc>
              <a:spcBef>
                <a:spcPct val="50000"/>
              </a:spcBef>
              <a:spcAft>
                <a:spcPct val="0"/>
              </a:spcAft>
              <a:buSzPct val="100000"/>
              <a:buFont typeface="Wingdings 2" pitchFamily="18" charset="2"/>
              <a:buNone/>
              <a:defRPr/>
            </a:pPr>
            <a:endParaRPr lang="en-US" sz="1100" dirty="0">
              <a:solidFill>
                <a:prstClr val="black"/>
              </a:solidFill>
              <a:cs typeface="Arial" charset="0"/>
            </a:endParaRPr>
          </a:p>
        </p:txBody>
      </p:sp>
      <p:sp>
        <p:nvSpPr>
          <p:cNvPr id="2" name="Title 1"/>
          <p:cNvSpPr>
            <a:spLocks noGrp="1"/>
          </p:cNvSpPr>
          <p:nvPr>
            <p:ph type="title"/>
          </p:nvPr>
        </p:nvSpPr>
        <p:spPr>
          <a:xfrm>
            <a:off x="524257" y="514351"/>
            <a:ext cx="11127316" cy="258763"/>
          </a:xfrm>
        </p:spPr>
        <p:txBody>
          <a:bodyPr/>
          <a:lstStyle/>
          <a:p>
            <a:r>
              <a:rPr lang="en-US" dirty="0"/>
              <a:t>Click to edit Master title style</a:t>
            </a:r>
          </a:p>
        </p:txBody>
      </p:sp>
      <p:sp>
        <p:nvSpPr>
          <p:cNvPr id="9" name="Text Placeholder 13"/>
          <p:cNvSpPr>
            <a:spLocks noGrp="1"/>
          </p:cNvSpPr>
          <p:nvPr>
            <p:ph type="body" sz="quarter" idx="10"/>
          </p:nvPr>
        </p:nvSpPr>
        <p:spPr>
          <a:xfrm>
            <a:off x="524256" y="1152144"/>
            <a:ext cx="5352288" cy="5138928"/>
          </a:xfrm>
        </p:spPr>
        <p:txBody>
          <a:bodyPr/>
          <a:lstStyle>
            <a:lvl1pPr>
              <a:buFont typeface="Arial" pitchFamily="34" charset="0"/>
              <a:buNone/>
              <a:defRPr/>
            </a:lvl1pPr>
            <a:lvl2pPr>
              <a:defRPr/>
            </a:lvl2pPr>
            <a:lvl3pPr>
              <a:buNone/>
              <a:defRPr/>
            </a:lvl3pPr>
            <a:lvl4pPr>
              <a:defRPr/>
            </a:lvl4pPr>
          </a:lstStyle>
          <a:p>
            <a:pPr lvl="0"/>
            <a:r>
              <a:rPr lang="en-US" dirty="0"/>
              <a:t>Click to edit</a:t>
            </a:r>
          </a:p>
          <a:p>
            <a:pPr lvl="0"/>
            <a:endParaRPr lang="en-US" dirty="0"/>
          </a:p>
        </p:txBody>
      </p:sp>
    </p:spTree>
    <p:extLst>
      <p:ext uri="{BB962C8B-B14F-4D97-AF65-F5344CB8AC3E}">
        <p14:creationId xmlns:p14="http://schemas.microsoft.com/office/powerpoint/2010/main" val="37499127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37164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Major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a:xfrm>
            <a:off x="3547872" y="1155700"/>
            <a:ext cx="8107680" cy="1362456"/>
          </a:xfrm>
        </p:spPr>
        <p:txBody>
          <a:bodyPr/>
          <a:lstStyle>
            <a:lvl1pPr marL="0" indent="0">
              <a:defRPr sz="1400">
                <a:latin typeface="Arial" pitchFamily="34" charset="0"/>
                <a:cs typeface="Arial" pitchFamily="34" charset="0"/>
              </a:defRPr>
            </a:lvl1pPr>
            <a:lvl2pPr>
              <a:defRPr sz="1800">
                <a:latin typeface="Arial" pitchFamily="34" charset="0"/>
                <a:cs typeface="Arial" pitchFamily="34" charset="0"/>
              </a:defRPr>
            </a:lvl2pPr>
            <a:lvl3pPr>
              <a:defRPr sz="1600">
                <a:latin typeface="Arial" pitchFamily="34" charset="0"/>
                <a:cs typeface="Arial" pitchFamily="34" charset="0"/>
              </a:defRPr>
            </a:lvl3pPr>
            <a:lvl4pPr>
              <a:defRPr sz="1600">
                <a:latin typeface="Arial" pitchFamily="34" charset="0"/>
                <a:cs typeface="Arial" pitchFamily="34" charset="0"/>
              </a:defRPr>
            </a:lvl4pPr>
            <a:lvl5pPr>
              <a:buNone/>
              <a:defRPr sz="1600">
                <a:latin typeface="Arial" pitchFamily="34" charset="0"/>
                <a:cs typeface="Arial" pitchFamily="34" charset="0"/>
              </a:defRPr>
            </a:lvl5pPr>
          </a:lstStyle>
          <a:p>
            <a:pPr lvl="0"/>
            <a:r>
              <a:rPr lang="en-US"/>
              <a:t>Click to edit Master text styles</a:t>
            </a:r>
          </a:p>
        </p:txBody>
      </p:sp>
      <p:sp>
        <p:nvSpPr>
          <p:cNvPr id="2" name="Title 1"/>
          <p:cNvSpPr>
            <a:spLocks noGrp="1"/>
          </p:cNvSpPr>
          <p:nvPr>
            <p:ph type="title"/>
          </p:nvPr>
        </p:nvSpPr>
        <p:spPr>
          <a:xfrm>
            <a:off x="536448" y="450997"/>
            <a:ext cx="11119104" cy="326243"/>
          </a:xfrm>
          <a:prstGeom prst="rect">
            <a:avLst/>
          </a:prstGeom>
        </p:spPr>
        <p:txBody>
          <a:bodyPr/>
          <a:lstStyle>
            <a:lvl1pPr>
              <a:defRPr sz="2000"/>
            </a:lvl1pPr>
          </a:lstStyle>
          <a:p>
            <a:r>
              <a:rPr lang="en-US"/>
              <a:t>Click to edit Master title style</a:t>
            </a:r>
            <a:endParaRPr lang="en-US" dirty="0"/>
          </a:p>
        </p:txBody>
      </p:sp>
      <p:sp>
        <p:nvSpPr>
          <p:cNvPr id="6" name="Text Placeholder 10"/>
          <p:cNvSpPr>
            <a:spLocks noGrp="1"/>
          </p:cNvSpPr>
          <p:nvPr>
            <p:ph type="body" sz="quarter" idx="14"/>
          </p:nvPr>
        </p:nvSpPr>
        <p:spPr>
          <a:xfrm>
            <a:off x="3542453" y="2898648"/>
            <a:ext cx="8107680" cy="1362456"/>
          </a:xfrm>
        </p:spPr>
        <p:txBody>
          <a:bodyPr/>
          <a:lstStyle>
            <a:lvl1pPr marL="0" indent="0">
              <a:defRPr sz="1400">
                <a:latin typeface="Arial" pitchFamily="34" charset="0"/>
                <a:cs typeface="Arial" pitchFamily="34" charset="0"/>
              </a:defRPr>
            </a:lvl1pPr>
            <a:lvl2pPr>
              <a:defRPr sz="1800">
                <a:latin typeface="Arial" pitchFamily="34" charset="0"/>
                <a:cs typeface="Arial" pitchFamily="34" charset="0"/>
              </a:defRPr>
            </a:lvl2pPr>
            <a:lvl3pPr>
              <a:defRPr sz="1600">
                <a:latin typeface="Arial" pitchFamily="34" charset="0"/>
                <a:cs typeface="Arial" pitchFamily="34" charset="0"/>
              </a:defRPr>
            </a:lvl3pPr>
            <a:lvl4pPr>
              <a:defRPr sz="1600">
                <a:latin typeface="Arial" pitchFamily="34" charset="0"/>
                <a:cs typeface="Arial" pitchFamily="34" charset="0"/>
              </a:defRPr>
            </a:lvl4pPr>
            <a:lvl5pPr>
              <a:buNone/>
              <a:defRPr sz="1600">
                <a:latin typeface="Arial" pitchFamily="34" charset="0"/>
                <a:cs typeface="Arial" pitchFamily="34" charset="0"/>
              </a:defRPr>
            </a:lvl5pPr>
          </a:lstStyle>
          <a:p>
            <a:pPr lvl="0"/>
            <a:r>
              <a:rPr lang="en-US"/>
              <a:t>Click to edit Master text styles</a:t>
            </a:r>
          </a:p>
        </p:txBody>
      </p:sp>
      <p:sp>
        <p:nvSpPr>
          <p:cNvPr id="7" name="Text Placeholder 10"/>
          <p:cNvSpPr>
            <a:spLocks noGrp="1"/>
          </p:cNvSpPr>
          <p:nvPr>
            <p:ph type="body" sz="quarter" idx="15"/>
          </p:nvPr>
        </p:nvSpPr>
        <p:spPr>
          <a:xfrm>
            <a:off x="3542453" y="4645152"/>
            <a:ext cx="8107680" cy="1362456"/>
          </a:xfrm>
        </p:spPr>
        <p:txBody>
          <a:bodyPr/>
          <a:lstStyle>
            <a:lvl1pPr marL="0" indent="0">
              <a:defRPr sz="1400">
                <a:latin typeface="Arial" pitchFamily="34" charset="0"/>
                <a:cs typeface="Arial" pitchFamily="34" charset="0"/>
              </a:defRPr>
            </a:lvl1pPr>
            <a:lvl2pPr>
              <a:defRPr sz="1800">
                <a:latin typeface="Arial" pitchFamily="34" charset="0"/>
                <a:cs typeface="Arial" pitchFamily="34" charset="0"/>
              </a:defRPr>
            </a:lvl2pPr>
            <a:lvl3pPr>
              <a:defRPr sz="1600">
                <a:latin typeface="Arial" pitchFamily="34" charset="0"/>
                <a:cs typeface="Arial" pitchFamily="34" charset="0"/>
              </a:defRPr>
            </a:lvl3pPr>
            <a:lvl4pPr>
              <a:defRPr sz="1600">
                <a:latin typeface="Arial" pitchFamily="34" charset="0"/>
                <a:cs typeface="Arial" pitchFamily="34" charset="0"/>
              </a:defRPr>
            </a:lvl4pPr>
            <a:lvl5pPr>
              <a:buNone/>
              <a:defRPr sz="1600">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4646182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3700739" name="MSTSHP_03"/>
          <p:cNvSpPr>
            <a:spLocks noGrp="1" noChangeArrowheads="1"/>
          </p:cNvSpPr>
          <p:nvPr>
            <p:ph type="ctrTitle" sz="quarter"/>
          </p:nvPr>
        </p:nvSpPr>
        <p:spPr bwMode="auto">
          <a:xfrm>
            <a:off x="1189567" y="2695576"/>
            <a:ext cx="8775700" cy="549275"/>
          </a:xfrm>
          <a:ln algn="ctr"/>
        </p:spPr>
        <p:txBody>
          <a:bodyPr/>
          <a:lstStyle>
            <a:lvl1pPr>
              <a:lnSpc>
                <a:spcPts val="4000"/>
              </a:lnSpc>
              <a:spcBef>
                <a:spcPct val="100000"/>
              </a:spcBef>
              <a:buClr>
                <a:schemeClr val="tx2"/>
              </a:buClr>
              <a:buSzPct val="85000"/>
              <a:buFont typeface="Wingdings" pitchFamily="2" charset="2"/>
              <a:buNone/>
              <a:defRPr/>
            </a:lvl1pPr>
          </a:lstStyle>
          <a:p>
            <a:r>
              <a:rPr lang="en-US"/>
              <a:t>Click to edit Master title style</a:t>
            </a:r>
            <a:endParaRPr lang="en-US" dirty="0"/>
          </a:p>
        </p:txBody>
      </p:sp>
      <p:sp>
        <p:nvSpPr>
          <p:cNvPr id="3700740" name="MSTSHP_04"/>
          <p:cNvSpPr>
            <a:spLocks noGrp="1" noChangeArrowheads="1"/>
          </p:cNvSpPr>
          <p:nvPr>
            <p:ph type="subTitle" sz="quarter" idx="1"/>
          </p:nvPr>
        </p:nvSpPr>
        <p:spPr bwMode="auto">
          <a:xfrm>
            <a:off x="1189568" y="3516314"/>
            <a:ext cx="8777817" cy="439737"/>
          </a:xfrm>
          <a:ln/>
        </p:spPr>
        <p:txBody>
          <a:bodyPr/>
          <a:lstStyle>
            <a:lvl1pPr>
              <a:lnSpc>
                <a:spcPts val="2800"/>
              </a:lnSpc>
              <a:spcBef>
                <a:spcPct val="15000"/>
              </a:spcBef>
              <a:buClrTx/>
              <a:defRPr sz="1600" b="1"/>
            </a:lvl1pPr>
          </a:lstStyle>
          <a:p>
            <a:r>
              <a:rPr lang="en-US"/>
              <a:t>Click to edit Master subtitle style</a:t>
            </a:r>
            <a:endParaRPr lang="en-US" dirty="0"/>
          </a:p>
        </p:txBody>
      </p:sp>
    </p:spTree>
    <p:extLst>
      <p:ext uri="{BB962C8B-B14F-4D97-AF65-F5344CB8AC3E}">
        <p14:creationId xmlns:p14="http://schemas.microsoft.com/office/powerpoint/2010/main" val="39395913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2"/>
          <p:cNvSpPr txBox="1"/>
          <p:nvPr userDrawn="1"/>
        </p:nvSpPr>
        <p:spPr>
          <a:xfrm>
            <a:off x="10654393" y="6531429"/>
            <a:ext cx="987878" cy="307777"/>
          </a:xfrm>
          <a:prstGeom prst="rect">
            <a:avLst/>
          </a:prstGeom>
          <a:noFill/>
        </p:spPr>
        <p:txBody>
          <a:bodyPr wrap="square" rtlCol="0">
            <a:spAutoFit/>
          </a:bodyPr>
          <a:lstStyle/>
          <a:p>
            <a:r>
              <a:rPr lang="en-US" sz="1400" dirty="0">
                <a:latin typeface="Calibri" panose="020F0502020204030204" pitchFamily="34" charset="0"/>
              </a:rPr>
              <a:t>USDC</a:t>
            </a:r>
          </a:p>
        </p:txBody>
      </p:sp>
    </p:spTree>
    <p:extLst>
      <p:ext uri="{BB962C8B-B14F-4D97-AF65-F5344CB8AC3E}">
        <p14:creationId xmlns:p14="http://schemas.microsoft.com/office/powerpoint/2010/main" val="250841000"/>
      </p:ext>
    </p:extLst>
  </p:cSld>
  <p:clrMapOvr>
    <a:masterClrMapping/>
  </p:clrMapOvr>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sic Text">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533400" y="1155700"/>
            <a:ext cx="11116733" cy="5137150"/>
          </a:xfrm>
        </p:spPr>
        <p:txBody>
          <a:bodyPr/>
          <a:lstStyle>
            <a:lvl1pPr>
              <a:defRPr sz="1400"/>
            </a:lvl1pPr>
          </a:lstStyle>
          <a:p>
            <a:pPr lvl="0"/>
            <a:r>
              <a:rPr lang="en-US"/>
              <a:t>Click to edit Master text styles</a:t>
            </a:r>
          </a:p>
        </p:txBody>
      </p:sp>
      <p:sp>
        <p:nvSpPr>
          <p:cNvPr id="4" name="Title 1"/>
          <p:cNvSpPr>
            <a:spLocks noGrp="1"/>
          </p:cNvSpPr>
          <p:nvPr>
            <p:ph type="title"/>
          </p:nvPr>
        </p:nvSpPr>
        <p:spPr>
          <a:xfrm>
            <a:off x="533400" y="407989"/>
            <a:ext cx="11116733" cy="365125"/>
          </a:xfrm>
        </p:spPr>
        <p:txBody>
          <a:bodyPr/>
          <a:lstStyle/>
          <a:p>
            <a:r>
              <a:rPr lang="en-US"/>
              <a:t>Click to edit Master title style</a:t>
            </a:r>
          </a:p>
        </p:txBody>
      </p:sp>
      <p:sp>
        <p:nvSpPr>
          <p:cNvPr id="5" name="TextBox 4"/>
          <p:cNvSpPr txBox="1"/>
          <p:nvPr userDrawn="1"/>
        </p:nvSpPr>
        <p:spPr>
          <a:xfrm>
            <a:off x="10654393" y="6531429"/>
            <a:ext cx="987878" cy="307777"/>
          </a:xfrm>
          <a:prstGeom prst="rect">
            <a:avLst/>
          </a:prstGeom>
          <a:noFill/>
        </p:spPr>
        <p:txBody>
          <a:bodyPr wrap="square" rtlCol="0">
            <a:spAutoFit/>
          </a:bodyPr>
          <a:lstStyle/>
          <a:p>
            <a:r>
              <a:rPr lang="en-US" sz="1400" dirty="0">
                <a:latin typeface="Calibri" panose="020F0502020204030204" pitchFamily="34" charset="0"/>
              </a:rPr>
              <a:t>USDC</a:t>
            </a:r>
          </a:p>
        </p:txBody>
      </p:sp>
    </p:spTree>
    <p:extLst>
      <p:ext uri="{BB962C8B-B14F-4D97-AF65-F5344CB8AC3E}">
        <p14:creationId xmlns:p14="http://schemas.microsoft.com/office/powerpoint/2010/main" val="20723690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TextBox 1"/>
          <p:cNvSpPr txBox="1"/>
          <p:nvPr userDrawn="1"/>
        </p:nvSpPr>
        <p:spPr>
          <a:xfrm>
            <a:off x="10654393" y="6531429"/>
            <a:ext cx="987878" cy="307777"/>
          </a:xfrm>
          <a:prstGeom prst="rect">
            <a:avLst/>
          </a:prstGeom>
          <a:noFill/>
        </p:spPr>
        <p:txBody>
          <a:bodyPr wrap="square" rtlCol="0">
            <a:spAutoFit/>
          </a:bodyPr>
          <a:lstStyle/>
          <a:p>
            <a:r>
              <a:rPr lang="en-US" sz="1400" dirty="0">
                <a:latin typeface="Calibri" panose="020F0502020204030204" pitchFamily="34" charset="0"/>
              </a:rPr>
              <a:t>USDC</a:t>
            </a:r>
          </a:p>
        </p:txBody>
      </p:sp>
    </p:spTree>
    <p:extLst>
      <p:ext uri="{BB962C8B-B14F-4D97-AF65-F5344CB8AC3E}">
        <p14:creationId xmlns:p14="http://schemas.microsoft.com/office/powerpoint/2010/main" val="39148781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407989"/>
            <a:ext cx="11116733" cy="365125"/>
          </a:xfrm>
        </p:spPr>
        <p:txBody>
          <a:bodyPr/>
          <a:lstStyle/>
          <a:p>
            <a:r>
              <a:rPr lang="en-US"/>
              <a:t>Click to edit Master title style</a:t>
            </a:r>
          </a:p>
        </p:txBody>
      </p:sp>
      <p:sp>
        <p:nvSpPr>
          <p:cNvPr id="3" name="Table Placeholder 2"/>
          <p:cNvSpPr>
            <a:spLocks noGrp="1"/>
          </p:cNvSpPr>
          <p:nvPr>
            <p:ph type="tbl" idx="1"/>
          </p:nvPr>
        </p:nvSpPr>
        <p:spPr>
          <a:xfrm>
            <a:off x="533400" y="1154113"/>
            <a:ext cx="11116733" cy="5135562"/>
          </a:xfrm>
        </p:spPr>
        <p:txBody>
          <a:bodyPr/>
          <a:lstStyle/>
          <a:p>
            <a:pPr lvl="0"/>
            <a:r>
              <a:rPr lang="en-US" noProof="0" dirty="0"/>
              <a:t>Click icon to add table</a:t>
            </a:r>
          </a:p>
        </p:txBody>
      </p:sp>
      <p:sp>
        <p:nvSpPr>
          <p:cNvPr id="4" name="TextBox 3"/>
          <p:cNvSpPr txBox="1"/>
          <p:nvPr userDrawn="1"/>
        </p:nvSpPr>
        <p:spPr>
          <a:xfrm>
            <a:off x="10654393" y="6531429"/>
            <a:ext cx="987878" cy="307777"/>
          </a:xfrm>
          <a:prstGeom prst="rect">
            <a:avLst/>
          </a:prstGeom>
          <a:noFill/>
        </p:spPr>
        <p:txBody>
          <a:bodyPr wrap="square" rtlCol="0">
            <a:spAutoFit/>
          </a:bodyPr>
          <a:lstStyle/>
          <a:p>
            <a:r>
              <a:rPr lang="en-US" sz="1400" dirty="0">
                <a:latin typeface="Calibri" panose="020F0502020204030204" pitchFamily="34" charset="0"/>
              </a:rPr>
              <a:t>USDC</a:t>
            </a:r>
          </a:p>
        </p:txBody>
      </p:sp>
    </p:spTree>
    <p:extLst>
      <p:ext uri="{BB962C8B-B14F-4D97-AF65-F5344CB8AC3E}">
        <p14:creationId xmlns:p14="http://schemas.microsoft.com/office/powerpoint/2010/main" val="7760929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Agenda/content">
    <p:spTree>
      <p:nvGrpSpPr>
        <p:cNvPr id="1" name=""/>
        <p:cNvGrpSpPr/>
        <p:nvPr/>
      </p:nvGrpSpPr>
      <p:grpSpPr>
        <a:xfrm>
          <a:off x="0" y="0"/>
          <a:ext cx="0" cy="0"/>
          <a:chOff x="0" y="0"/>
          <a:chExt cx="0" cy="0"/>
        </a:xfrm>
      </p:grpSpPr>
      <p:sp>
        <p:nvSpPr>
          <p:cNvPr id="4" name="Line 47"/>
          <p:cNvSpPr>
            <a:spLocks noChangeShapeType="1"/>
          </p:cNvSpPr>
          <p:nvPr userDrawn="1"/>
        </p:nvSpPr>
        <p:spPr bwMode="invGray">
          <a:xfrm>
            <a:off x="535517" y="803275"/>
            <a:ext cx="11114616" cy="0"/>
          </a:xfrm>
          <a:prstGeom prst="line">
            <a:avLst/>
          </a:prstGeom>
          <a:noFill/>
          <a:ln w="28575">
            <a:solidFill>
              <a:schemeClr val="accent1"/>
            </a:solidFill>
            <a:round/>
            <a:headEnd/>
            <a:tailEnd/>
          </a:ln>
          <a:effectLst/>
        </p:spPr>
        <p:txBody>
          <a:bodyPr wrap="none" anchor="ctr"/>
          <a:lstStyle/>
          <a:p>
            <a:pPr fontAlgn="base">
              <a:lnSpc>
                <a:spcPct val="106000"/>
              </a:lnSpc>
              <a:spcBef>
                <a:spcPct val="0"/>
              </a:spcBef>
              <a:spcAft>
                <a:spcPct val="0"/>
              </a:spcAft>
              <a:buFont typeface="Wingdings 2" pitchFamily="18" charset="2"/>
              <a:buNone/>
              <a:defRPr/>
            </a:pPr>
            <a:endParaRPr lang="en-US" sz="2400" dirty="0">
              <a:solidFill>
                <a:srgbClr val="000000"/>
              </a:solidFill>
              <a:cs typeface="Arial" charset="0"/>
            </a:endParaRPr>
          </a:p>
        </p:txBody>
      </p:sp>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5" name="Text Placeholder 4"/>
          <p:cNvSpPr>
            <a:spLocks noGrp="1"/>
          </p:cNvSpPr>
          <p:nvPr>
            <p:ph type="body" sz="quarter" idx="10"/>
          </p:nvPr>
        </p:nvSpPr>
        <p:spPr>
          <a:xfrm>
            <a:off x="533400" y="1155700"/>
            <a:ext cx="11116733" cy="5137150"/>
          </a:xfrm>
        </p:spPr>
        <p:txBody>
          <a:bodyPr/>
          <a:lstStyle>
            <a:lvl1pPr>
              <a:defRPr sz="1600"/>
            </a:lvl1pPr>
          </a:lstStyle>
          <a:p>
            <a:pPr lvl="0"/>
            <a:r>
              <a:rPr lang="en-US"/>
              <a:t>Click to edit Master text styles</a:t>
            </a:r>
          </a:p>
        </p:txBody>
      </p:sp>
      <p:sp>
        <p:nvSpPr>
          <p:cNvPr id="6" name="TextBox 5"/>
          <p:cNvSpPr txBox="1"/>
          <p:nvPr userDrawn="1"/>
        </p:nvSpPr>
        <p:spPr>
          <a:xfrm>
            <a:off x="10654393" y="6531429"/>
            <a:ext cx="987878" cy="307777"/>
          </a:xfrm>
          <a:prstGeom prst="rect">
            <a:avLst/>
          </a:prstGeom>
          <a:noFill/>
        </p:spPr>
        <p:txBody>
          <a:bodyPr wrap="square" rtlCol="0">
            <a:spAutoFit/>
          </a:bodyPr>
          <a:lstStyle/>
          <a:p>
            <a:r>
              <a:rPr lang="en-US" sz="1400" dirty="0">
                <a:latin typeface="Calibri" panose="020F0502020204030204" pitchFamily="34" charset="0"/>
              </a:rPr>
              <a:t>USDC</a:t>
            </a:r>
          </a:p>
        </p:txBody>
      </p:sp>
    </p:spTree>
    <p:extLst>
      <p:ext uri="{BB962C8B-B14F-4D97-AF65-F5344CB8AC3E}">
        <p14:creationId xmlns:p14="http://schemas.microsoft.com/office/powerpoint/2010/main" val="3435350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asic Text - 2 columns">
    <p:spTree>
      <p:nvGrpSpPr>
        <p:cNvPr id="1" name=""/>
        <p:cNvGrpSpPr/>
        <p:nvPr/>
      </p:nvGrpSpPr>
      <p:grpSpPr>
        <a:xfrm>
          <a:off x="0" y="0"/>
          <a:ext cx="0" cy="0"/>
          <a:chOff x="0" y="0"/>
          <a:chExt cx="0" cy="0"/>
        </a:xfrm>
      </p:grpSpPr>
      <p:sp>
        <p:nvSpPr>
          <p:cNvPr id="12" name="Text Placeholder 10"/>
          <p:cNvSpPr>
            <a:spLocks noGrp="1"/>
          </p:cNvSpPr>
          <p:nvPr>
            <p:ph type="body" sz="quarter" idx="14"/>
          </p:nvPr>
        </p:nvSpPr>
        <p:spPr>
          <a:xfrm>
            <a:off x="6315456" y="1152144"/>
            <a:ext cx="5340096" cy="5138928"/>
          </a:xfrm>
        </p:spPr>
        <p:txBody>
          <a:bodyPr/>
          <a:lstStyle>
            <a:lvl1pPr marL="0" indent="0">
              <a:defRPr sz="1600">
                <a:latin typeface="Arial" pitchFamily="34" charset="0"/>
                <a:cs typeface="Arial" pitchFamily="34" charset="0"/>
              </a:defRPr>
            </a:lvl1pPr>
            <a:lvl2pPr>
              <a:defRPr sz="1600">
                <a:latin typeface="Arial" pitchFamily="34" charset="0"/>
                <a:cs typeface="Arial" pitchFamily="34" charset="0"/>
              </a:defRPr>
            </a:lvl2pPr>
            <a:lvl3pPr>
              <a:defRPr sz="1400">
                <a:latin typeface="Arial" pitchFamily="34" charset="0"/>
                <a:cs typeface="Arial" pitchFamily="34" charset="0"/>
              </a:defRPr>
            </a:lvl3pPr>
            <a:lvl4pPr>
              <a:defRPr sz="1400">
                <a:latin typeface="Arial" pitchFamily="34" charset="0"/>
                <a:cs typeface="Arial" pitchFamily="34" charset="0"/>
              </a:defRPr>
            </a:lvl4pPr>
            <a:lvl5pPr>
              <a:defRPr sz="1600">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p:cNvSpPr>
            <a:spLocks noGrp="1"/>
          </p:cNvSpPr>
          <p:nvPr>
            <p:ph type="body" sz="quarter" idx="13"/>
          </p:nvPr>
        </p:nvSpPr>
        <p:spPr>
          <a:xfrm>
            <a:off x="536448" y="1152144"/>
            <a:ext cx="5340096" cy="5138928"/>
          </a:xfrm>
        </p:spPr>
        <p:txBody>
          <a:bodyPr/>
          <a:lstStyle>
            <a:lvl1pPr marL="0" indent="0">
              <a:defRPr sz="1600">
                <a:latin typeface="Arial" pitchFamily="34" charset="0"/>
                <a:cs typeface="Arial" pitchFamily="34" charset="0"/>
              </a:defRPr>
            </a:lvl1pPr>
            <a:lvl2pPr>
              <a:defRPr sz="1600">
                <a:latin typeface="Arial" pitchFamily="34" charset="0"/>
                <a:cs typeface="Arial" pitchFamily="34" charset="0"/>
              </a:defRPr>
            </a:lvl2pPr>
            <a:lvl3pPr>
              <a:defRPr sz="1400">
                <a:latin typeface="Arial" pitchFamily="34" charset="0"/>
                <a:cs typeface="Arial" pitchFamily="34" charset="0"/>
              </a:defRPr>
            </a:lvl3pPr>
            <a:lvl4pPr>
              <a:defRPr sz="1400">
                <a:latin typeface="Arial" pitchFamily="34" charset="0"/>
                <a:cs typeface="Arial" pitchFamily="34" charset="0"/>
              </a:defRPr>
            </a:lvl4pPr>
            <a:lvl5pPr>
              <a:defRPr sz="1600">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1"/>
          <p:cNvSpPr>
            <a:spLocks noGrp="1"/>
          </p:cNvSpPr>
          <p:nvPr>
            <p:ph type="title"/>
          </p:nvPr>
        </p:nvSpPr>
        <p:spPr>
          <a:xfrm>
            <a:off x="536448" y="411480"/>
            <a:ext cx="11119104" cy="365760"/>
          </a:xfrm>
          <a:prstGeom prst="rect">
            <a:avLst/>
          </a:prstGeom>
        </p:spPr>
        <p:txBody>
          <a:bodyPr/>
          <a:lstStyle>
            <a:lvl1pPr>
              <a:defRPr sz="2000"/>
            </a:lvl1pPr>
          </a:lstStyle>
          <a:p>
            <a:r>
              <a:rPr lang="en-US" dirty="0"/>
              <a:t>Click to edit Master title style</a:t>
            </a:r>
          </a:p>
        </p:txBody>
      </p:sp>
      <p:sp>
        <p:nvSpPr>
          <p:cNvPr id="5" name="TextBox 4"/>
          <p:cNvSpPr txBox="1"/>
          <p:nvPr userDrawn="1"/>
        </p:nvSpPr>
        <p:spPr>
          <a:xfrm>
            <a:off x="10654393" y="6531429"/>
            <a:ext cx="987878" cy="307777"/>
          </a:xfrm>
          <a:prstGeom prst="rect">
            <a:avLst/>
          </a:prstGeom>
          <a:noFill/>
        </p:spPr>
        <p:txBody>
          <a:bodyPr wrap="square" rtlCol="0">
            <a:spAutoFit/>
          </a:bodyPr>
          <a:lstStyle/>
          <a:p>
            <a:r>
              <a:rPr lang="en-US" sz="1400" dirty="0">
                <a:latin typeface="Calibri" panose="020F0502020204030204" pitchFamily="34" charset="0"/>
              </a:rPr>
              <a:t>USDC</a:t>
            </a:r>
          </a:p>
        </p:txBody>
      </p:sp>
    </p:spTree>
    <p:extLst>
      <p:ext uri="{BB962C8B-B14F-4D97-AF65-F5344CB8AC3E}">
        <p14:creationId xmlns:p14="http://schemas.microsoft.com/office/powerpoint/2010/main" val="42041377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amp; subtitl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87680" y="782621"/>
            <a:ext cx="11216640" cy="757255"/>
          </a:xfrm>
        </p:spPr>
        <p:txBody>
          <a:bodyPr>
            <a:noAutofit/>
          </a:bodyPr>
          <a:lstStyle>
            <a:lvl1pPr marL="0" indent="0">
              <a:buNone/>
              <a:defRPr sz="2000" b="0">
                <a:solidFill>
                  <a:srgbClr val="575757"/>
                </a:solidFill>
              </a:defRPr>
            </a:lvl1pPr>
          </a:lstStyle>
          <a:p>
            <a:pPr lvl="0"/>
            <a:r>
              <a:rPr lang="en-US" dirty="0"/>
              <a:t>Click to add subtitle</a:t>
            </a:r>
          </a:p>
        </p:txBody>
      </p:sp>
      <p:sp>
        <p:nvSpPr>
          <p:cNvPr id="14" name="Title Placeholder 1"/>
          <p:cNvSpPr>
            <a:spLocks noGrp="1"/>
          </p:cNvSpPr>
          <p:nvPr>
            <p:ph type="title" hasCustomPrompt="1"/>
          </p:nvPr>
        </p:nvSpPr>
        <p:spPr>
          <a:xfrm>
            <a:off x="487680" y="295683"/>
            <a:ext cx="11216640" cy="469492"/>
          </a:xfrm>
          <a:prstGeom prst="rect">
            <a:avLst/>
          </a:prstGeom>
        </p:spPr>
        <p:txBody>
          <a:bodyPr vert="horz" lIns="0" tIns="0" rIns="0" bIns="0" rtlCol="0" anchor="t" anchorCtr="0">
            <a:noAutofit/>
          </a:bodyPr>
          <a:lstStyle>
            <a:lvl1pPr>
              <a:defRPr/>
            </a:lvl1pPr>
          </a:lstStyle>
          <a:p>
            <a:r>
              <a:rPr lang="en-US" dirty="0"/>
              <a:t>Click to add title</a:t>
            </a:r>
          </a:p>
        </p:txBody>
      </p:sp>
      <p:sp>
        <p:nvSpPr>
          <p:cNvPr id="2" name="TextBox 1"/>
          <p:cNvSpPr txBox="1"/>
          <p:nvPr userDrawn="1"/>
        </p:nvSpPr>
        <p:spPr>
          <a:xfrm>
            <a:off x="10654393" y="6531429"/>
            <a:ext cx="987878" cy="307777"/>
          </a:xfrm>
          <a:prstGeom prst="rect">
            <a:avLst/>
          </a:prstGeom>
          <a:noFill/>
        </p:spPr>
        <p:txBody>
          <a:bodyPr wrap="square" rtlCol="0">
            <a:spAutoFit/>
          </a:bodyPr>
          <a:lstStyle/>
          <a:p>
            <a:r>
              <a:rPr lang="en-US" sz="1400" dirty="0">
                <a:latin typeface="Calibri" panose="020F0502020204030204" pitchFamily="34" charset="0"/>
              </a:rPr>
              <a:t>USDC</a:t>
            </a:r>
          </a:p>
        </p:txBody>
      </p:sp>
    </p:spTree>
    <p:extLst>
      <p:ext uri="{BB962C8B-B14F-4D97-AF65-F5344CB8AC3E}">
        <p14:creationId xmlns:p14="http://schemas.microsoft.com/office/powerpoint/2010/main" val="18200486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art Opener">
    <p:spTree>
      <p:nvGrpSpPr>
        <p:cNvPr id="1" name=""/>
        <p:cNvGrpSpPr/>
        <p:nvPr/>
      </p:nvGrpSpPr>
      <p:grpSpPr>
        <a:xfrm>
          <a:off x="0" y="0"/>
          <a:ext cx="0" cy="0"/>
          <a:chOff x="0" y="0"/>
          <a:chExt cx="0" cy="0"/>
        </a:xfrm>
      </p:grpSpPr>
      <p:sp>
        <p:nvSpPr>
          <p:cNvPr id="3" name="Text Box 2"/>
          <p:cNvSpPr txBox="1">
            <a:spLocks noChangeArrowheads="1"/>
          </p:cNvSpPr>
          <p:nvPr userDrawn="1"/>
        </p:nvSpPr>
        <p:spPr bwMode="gray">
          <a:xfrm>
            <a:off x="2321985" y="2365376"/>
            <a:ext cx="7512049" cy="2487613"/>
          </a:xfrm>
          <a:prstGeom prst="rect">
            <a:avLst/>
          </a:prstGeom>
          <a:noFill/>
          <a:ln w="19050" algn="ctr">
            <a:noFill/>
            <a:miter lim="800000"/>
            <a:headEnd/>
            <a:tailEnd/>
          </a:ln>
        </p:spPr>
        <p:txBody>
          <a:bodyPr lIns="0" tIns="73152" rIns="0" bIns="73152"/>
          <a:lstStyle/>
          <a:p>
            <a:pPr fontAlgn="base">
              <a:lnSpc>
                <a:spcPct val="106000"/>
              </a:lnSpc>
              <a:spcBef>
                <a:spcPct val="80000"/>
              </a:spcBef>
              <a:spcAft>
                <a:spcPct val="0"/>
              </a:spcAft>
              <a:buClr>
                <a:prstClr val="black"/>
              </a:buClr>
              <a:buSzPct val="80000"/>
              <a:buFont typeface="Wingdings" pitchFamily="2" charset="2"/>
              <a:buNone/>
              <a:defRPr/>
            </a:pPr>
            <a:endParaRPr lang="en-US" sz="1100" b="1" dirty="0">
              <a:solidFill>
                <a:prstClr val="black"/>
              </a:solidFill>
              <a:cs typeface="Arial" charset="0"/>
            </a:endParaRPr>
          </a:p>
        </p:txBody>
      </p:sp>
      <p:sp>
        <p:nvSpPr>
          <p:cNvPr id="4" name="Rectangle 3"/>
          <p:cNvSpPr>
            <a:spLocks noChangeArrowheads="1"/>
          </p:cNvSpPr>
          <p:nvPr/>
        </p:nvSpPr>
        <p:spPr bwMode="gray">
          <a:xfrm>
            <a:off x="3304118" y="2136775"/>
            <a:ext cx="5556249" cy="228600"/>
          </a:xfrm>
          <a:prstGeom prst="rect">
            <a:avLst/>
          </a:prstGeom>
          <a:solidFill>
            <a:schemeClr val="bg1"/>
          </a:solidFill>
          <a:ln w="12700" cap="rnd" algn="ctr">
            <a:noFill/>
            <a:miter lim="800000"/>
            <a:headEnd/>
            <a:tailEnd/>
          </a:ln>
        </p:spPr>
        <p:txBody>
          <a:bodyPr wrap="none" lIns="72000" tIns="0" rIns="72000" bIns="0" anchor="b" anchorCtr="1"/>
          <a:lstStyle/>
          <a:p>
            <a:pPr algn="ctr" eaLnBrk="0" fontAlgn="base" hangingPunct="0">
              <a:lnSpc>
                <a:spcPct val="106000"/>
              </a:lnSpc>
              <a:spcBef>
                <a:spcPct val="0"/>
              </a:spcBef>
              <a:spcAft>
                <a:spcPct val="0"/>
              </a:spcAft>
              <a:defRPr/>
            </a:pPr>
            <a:endParaRPr lang="en-US" sz="1400" b="1" dirty="0">
              <a:solidFill>
                <a:prstClr val="black"/>
              </a:solidFill>
              <a:cs typeface="Arial" charset="0"/>
            </a:endParaRPr>
          </a:p>
        </p:txBody>
      </p:sp>
      <p:sp>
        <p:nvSpPr>
          <p:cNvPr id="5" name="Text Placeholder 7"/>
          <p:cNvSpPr>
            <a:spLocks noGrp="1"/>
          </p:cNvSpPr>
          <p:nvPr>
            <p:ph type="body" sz="quarter" idx="10"/>
          </p:nvPr>
        </p:nvSpPr>
        <p:spPr>
          <a:xfrm>
            <a:off x="3852672" y="3081528"/>
            <a:ext cx="4462272" cy="256032"/>
          </a:xfrm>
          <a:solidFill>
            <a:schemeClr val="bg1"/>
          </a:solidFill>
        </p:spPr>
        <p:txBody>
          <a:bodyPr lIns="73152" rIns="73152" anchor="ctr" anchorCtr="1"/>
          <a:lstStyle>
            <a:lvl1pPr>
              <a:buNone/>
              <a:defRPr sz="1600" b="1"/>
            </a:lvl1pPr>
          </a:lstStyle>
          <a:p>
            <a:pPr lvl="0"/>
            <a:r>
              <a:rPr lang="en-US" dirty="0"/>
              <a:t>Click to edit Master text styles</a:t>
            </a:r>
          </a:p>
        </p:txBody>
      </p:sp>
    </p:spTree>
    <p:extLst>
      <p:ext uri="{BB962C8B-B14F-4D97-AF65-F5344CB8AC3E}">
        <p14:creationId xmlns:p14="http://schemas.microsoft.com/office/powerpoint/2010/main" val="218296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Text slide">
    <p:spTree>
      <p:nvGrpSpPr>
        <p:cNvPr id="1" name=""/>
        <p:cNvGrpSpPr/>
        <p:nvPr/>
      </p:nvGrpSpPr>
      <p:grpSpPr>
        <a:xfrm>
          <a:off x="0" y="0"/>
          <a:ext cx="0" cy="0"/>
          <a:chOff x="0" y="0"/>
          <a:chExt cx="0" cy="0"/>
        </a:xfrm>
      </p:grpSpPr>
      <p:sp>
        <p:nvSpPr>
          <p:cNvPr id="5" name="Rectangle 6"/>
          <p:cNvSpPr>
            <a:spLocks noChangeArrowheads="1"/>
          </p:cNvSpPr>
          <p:nvPr userDrawn="1"/>
        </p:nvSpPr>
        <p:spPr bwMode="gray">
          <a:xfrm>
            <a:off x="522818" y="1154113"/>
            <a:ext cx="5353049" cy="5135562"/>
          </a:xfrm>
          <a:prstGeom prst="rect">
            <a:avLst/>
          </a:prstGeom>
          <a:noFill/>
          <a:ln w="9525" algn="ctr">
            <a:noFill/>
            <a:miter lim="800000"/>
            <a:headEnd/>
            <a:tailEnd/>
          </a:ln>
          <a:effectLst/>
        </p:spPr>
        <p:txBody>
          <a:bodyPr lIns="0" tIns="0" rIns="0" bIns="0"/>
          <a:lstStyle/>
          <a:p>
            <a:pPr fontAlgn="base">
              <a:lnSpc>
                <a:spcPct val="106000"/>
              </a:lnSpc>
              <a:spcBef>
                <a:spcPct val="80000"/>
              </a:spcBef>
              <a:spcAft>
                <a:spcPct val="0"/>
              </a:spcAft>
              <a:buClr>
                <a:prstClr val="black"/>
              </a:buClr>
              <a:buSzPct val="80000"/>
              <a:buFont typeface="Wingdings" pitchFamily="2" charset="2"/>
              <a:buNone/>
              <a:defRPr/>
            </a:pPr>
            <a:endParaRPr lang="en-US" sz="1000" dirty="0">
              <a:solidFill>
                <a:prstClr val="black"/>
              </a:solidFill>
              <a:cs typeface="Arial" charset="0"/>
            </a:endParaRPr>
          </a:p>
        </p:txBody>
      </p:sp>
      <p:sp>
        <p:nvSpPr>
          <p:cNvPr id="14" name="Text Placeholder 13"/>
          <p:cNvSpPr>
            <a:spLocks noGrp="1"/>
          </p:cNvSpPr>
          <p:nvPr>
            <p:ph type="body" sz="quarter" idx="10"/>
          </p:nvPr>
        </p:nvSpPr>
        <p:spPr>
          <a:xfrm>
            <a:off x="524256" y="1152144"/>
            <a:ext cx="5352288" cy="5138928"/>
          </a:xfrm>
        </p:spPr>
        <p:txBody>
          <a:bodyPr/>
          <a:lstStyle>
            <a:lvl1pPr>
              <a:buFont typeface="Arial" pitchFamily="34" charset="0"/>
              <a:buNone/>
              <a:defRPr/>
            </a:lvl1pPr>
            <a:lvl2pPr>
              <a:defRPr/>
            </a:lvl2pPr>
            <a:lvl3pPr>
              <a:buNone/>
              <a:defRPr/>
            </a:lvl3pPr>
            <a:lvl4pPr>
              <a:defRPr/>
            </a:lvl4pPr>
          </a:lstStyle>
          <a:p>
            <a:pPr lvl="0"/>
            <a:r>
              <a:rPr lang="en-US" dirty="0"/>
              <a:t>Click to edit</a:t>
            </a:r>
          </a:p>
          <a:p>
            <a:pPr lvl="0"/>
            <a:endParaRPr lang="en-US" dirty="0"/>
          </a:p>
        </p:txBody>
      </p:sp>
      <p:sp>
        <p:nvSpPr>
          <p:cNvPr id="16" name="Text Placeholder 15"/>
          <p:cNvSpPr>
            <a:spLocks noGrp="1"/>
          </p:cNvSpPr>
          <p:nvPr>
            <p:ph type="body" sz="quarter" idx="11"/>
          </p:nvPr>
        </p:nvSpPr>
        <p:spPr>
          <a:xfrm>
            <a:off x="6315456" y="1152144"/>
            <a:ext cx="5352288" cy="5138928"/>
          </a:xfrm>
        </p:spPr>
        <p:txBody>
          <a:bodyPr/>
          <a:lstStyle>
            <a:lvl1pPr>
              <a:buNone/>
              <a:defRPr/>
            </a:lvl1pPr>
          </a:lstStyle>
          <a:p>
            <a:pPr lvl="0"/>
            <a:r>
              <a:rPr lang="en-US" dirty="0"/>
              <a:t>Click to edit</a:t>
            </a:r>
          </a:p>
          <a:p>
            <a:pPr lvl="0"/>
            <a:endParaRPr lang="en-US" dirty="0"/>
          </a:p>
        </p:txBody>
      </p:sp>
      <p:sp>
        <p:nvSpPr>
          <p:cNvPr id="20" name="Text Placeholder 19"/>
          <p:cNvSpPr>
            <a:spLocks noGrp="1"/>
          </p:cNvSpPr>
          <p:nvPr>
            <p:ph type="body" sz="quarter" idx="12"/>
          </p:nvPr>
        </p:nvSpPr>
        <p:spPr>
          <a:xfrm>
            <a:off x="524256" y="256032"/>
            <a:ext cx="11131296" cy="521208"/>
          </a:xfrm>
          <a:solidFill>
            <a:srgbClr val="FFFFFF"/>
          </a:solidFill>
        </p:spPr>
        <p:txBody>
          <a:bodyPr anchor="b"/>
          <a:lstStyle>
            <a:lvl1pPr>
              <a:buNone/>
              <a:defRPr sz="1600" b="1"/>
            </a:lvl1pPr>
          </a:lstStyle>
          <a:p>
            <a:pPr lvl="0"/>
            <a:r>
              <a:rPr lang="en-US" dirty="0"/>
              <a:t>Click to edit</a:t>
            </a:r>
          </a:p>
        </p:txBody>
      </p:sp>
    </p:spTree>
    <p:extLst>
      <p:ext uri="{BB962C8B-B14F-4D97-AF65-F5344CB8AC3E}">
        <p14:creationId xmlns:p14="http://schemas.microsoft.com/office/powerpoint/2010/main" val="3637935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Slide with Kicker">
    <p:spTree>
      <p:nvGrpSpPr>
        <p:cNvPr id="1" name=""/>
        <p:cNvGrpSpPr/>
        <p:nvPr/>
      </p:nvGrpSpPr>
      <p:grpSpPr>
        <a:xfrm>
          <a:off x="0" y="0"/>
          <a:ext cx="0" cy="0"/>
          <a:chOff x="0" y="0"/>
          <a:chExt cx="0" cy="0"/>
        </a:xfrm>
      </p:grpSpPr>
      <p:sp>
        <p:nvSpPr>
          <p:cNvPr id="5" name="Rectangle 4"/>
          <p:cNvSpPr>
            <a:spLocks noChangeArrowheads="1"/>
          </p:cNvSpPr>
          <p:nvPr userDrawn="1"/>
        </p:nvSpPr>
        <p:spPr bwMode="gray">
          <a:xfrm>
            <a:off x="522818" y="1154113"/>
            <a:ext cx="5353049" cy="5135562"/>
          </a:xfrm>
          <a:prstGeom prst="rect">
            <a:avLst/>
          </a:prstGeom>
          <a:noFill/>
          <a:ln w="9525" algn="ctr">
            <a:noFill/>
            <a:miter lim="800000"/>
            <a:headEnd/>
            <a:tailEnd/>
          </a:ln>
          <a:effectLst/>
        </p:spPr>
        <p:txBody>
          <a:bodyPr lIns="0" tIns="0" rIns="0" bIns="0"/>
          <a:lstStyle/>
          <a:p>
            <a:pPr fontAlgn="base">
              <a:lnSpc>
                <a:spcPct val="106000"/>
              </a:lnSpc>
              <a:spcBef>
                <a:spcPct val="80000"/>
              </a:spcBef>
              <a:spcAft>
                <a:spcPct val="0"/>
              </a:spcAft>
              <a:buClr>
                <a:prstClr val="black"/>
              </a:buClr>
              <a:buSzPct val="80000"/>
              <a:buFont typeface="Wingdings" pitchFamily="2" charset="2"/>
              <a:buNone/>
              <a:defRPr/>
            </a:pPr>
            <a:endParaRPr lang="en-US" sz="1000" dirty="0">
              <a:solidFill>
                <a:prstClr val="black"/>
              </a:solidFill>
              <a:cs typeface="Arial" charset="0"/>
            </a:endParaRPr>
          </a:p>
        </p:txBody>
      </p:sp>
      <p:sp>
        <p:nvSpPr>
          <p:cNvPr id="14" name="Text Placeholder 13"/>
          <p:cNvSpPr>
            <a:spLocks noGrp="1"/>
          </p:cNvSpPr>
          <p:nvPr>
            <p:ph type="body" sz="quarter" idx="10"/>
          </p:nvPr>
        </p:nvSpPr>
        <p:spPr>
          <a:xfrm>
            <a:off x="524256" y="1152144"/>
            <a:ext cx="5352288" cy="5138928"/>
          </a:xfrm>
        </p:spPr>
        <p:txBody>
          <a:bodyPr/>
          <a:lstStyle>
            <a:lvl1pPr>
              <a:buNone/>
              <a:defRPr/>
            </a:lvl1pPr>
          </a:lstStyle>
          <a:p>
            <a:pPr lvl="0"/>
            <a:r>
              <a:rPr lang="en-US" dirty="0"/>
              <a:t>Click to edit</a:t>
            </a:r>
          </a:p>
        </p:txBody>
      </p:sp>
      <p:sp>
        <p:nvSpPr>
          <p:cNvPr id="16" name="Text Placeholder 15"/>
          <p:cNvSpPr>
            <a:spLocks noGrp="1"/>
          </p:cNvSpPr>
          <p:nvPr>
            <p:ph type="body" sz="quarter" idx="11"/>
          </p:nvPr>
        </p:nvSpPr>
        <p:spPr>
          <a:xfrm>
            <a:off x="6315456" y="1152144"/>
            <a:ext cx="5352288" cy="5138928"/>
          </a:xfrm>
        </p:spPr>
        <p:txBody>
          <a:bodyPr/>
          <a:lstStyle>
            <a:lvl1pPr>
              <a:buNone/>
              <a:defRPr/>
            </a:lvl1pPr>
          </a:lstStyle>
          <a:p>
            <a:pPr lvl="0"/>
            <a:r>
              <a:rPr lang="en-US" dirty="0"/>
              <a:t>Click to edit</a:t>
            </a:r>
          </a:p>
        </p:txBody>
      </p:sp>
      <p:sp>
        <p:nvSpPr>
          <p:cNvPr id="20" name="Text Placeholder 19"/>
          <p:cNvSpPr>
            <a:spLocks noGrp="1"/>
          </p:cNvSpPr>
          <p:nvPr>
            <p:ph type="body" sz="quarter" idx="12"/>
          </p:nvPr>
        </p:nvSpPr>
        <p:spPr>
          <a:xfrm>
            <a:off x="524256" y="256032"/>
            <a:ext cx="11131296" cy="521208"/>
          </a:xfrm>
          <a:solidFill>
            <a:srgbClr val="FFFFFF"/>
          </a:solidFill>
        </p:spPr>
        <p:txBody>
          <a:bodyPr anchor="b"/>
          <a:lstStyle>
            <a:lvl1pPr>
              <a:buNone/>
              <a:defRPr sz="1600" b="1"/>
            </a:lvl1pPr>
          </a:lstStyle>
          <a:p>
            <a:pPr lvl="0"/>
            <a:r>
              <a:rPr lang="en-US" dirty="0"/>
              <a:t>Click to edit</a:t>
            </a:r>
          </a:p>
        </p:txBody>
      </p:sp>
    </p:spTree>
    <p:extLst>
      <p:ext uri="{BB962C8B-B14F-4D97-AF65-F5344CB8AC3E}">
        <p14:creationId xmlns:p14="http://schemas.microsoft.com/office/powerpoint/2010/main" val="51482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Column Text slide">
    <p:spTree>
      <p:nvGrpSpPr>
        <p:cNvPr id="1" name=""/>
        <p:cNvGrpSpPr/>
        <p:nvPr/>
      </p:nvGrpSpPr>
      <p:grpSpPr>
        <a:xfrm>
          <a:off x="0" y="0"/>
          <a:ext cx="0" cy="0"/>
          <a:chOff x="0" y="0"/>
          <a:chExt cx="0" cy="0"/>
        </a:xfrm>
      </p:grpSpPr>
      <p:sp>
        <p:nvSpPr>
          <p:cNvPr id="4" name="Rectangle 6"/>
          <p:cNvSpPr>
            <a:spLocks noChangeArrowheads="1"/>
          </p:cNvSpPr>
          <p:nvPr userDrawn="1"/>
        </p:nvSpPr>
        <p:spPr bwMode="gray">
          <a:xfrm>
            <a:off x="522818" y="1154113"/>
            <a:ext cx="5353049" cy="5135562"/>
          </a:xfrm>
          <a:prstGeom prst="rect">
            <a:avLst/>
          </a:prstGeom>
          <a:noFill/>
          <a:ln w="9525" algn="ctr">
            <a:noFill/>
            <a:miter lim="800000"/>
            <a:headEnd/>
            <a:tailEnd/>
          </a:ln>
          <a:effectLst/>
        </p:spPr>
        <p:txBody>
          <a:bodyPr lIns="0" tIns="0" rIns="0" bIns="0"/>
          <a:lstStyle/>
          <a:p>
            <a:pPr fontAlgn="base">
              <a:lnSpc>
                <a:spcPct val="106000"/>
              </a:lnSpc>
              <a:spcBef>
                <a:spcPct val="80000"/>
              </a:spcBef>
              <a:spcAft>
                <a:spcPct val="0"/>
              </a:spcAft>
              <a:buClr>
                <a:prstClr val="black"/>
              </a:buClr>
              <a:buSzPct val="80000"/>
              <a:buFont typeface="Wingdings" pitchFamily="2" charset="2"/>
              <a:buNone/>
              <a:defRPr/>
            </a:pPr>
            <a:endParaRPr lang="en-US" sz="1000" dirty="0">
              <a:solidFill>
                <a:prstClr val="black"/>
              </a:solidFill>
              <a:cs typeface="Arial" charset="0"/>
            </a:endParaRPr>
          </a:p>
        </p:txBody>
      </p:sp>
      <p:sp>
        <p:nvSpPr>
          <p:cNvPr id="14" name="Text Placeholder 13"/>
          <p:cNvSpPr>
            <a:spLocks noGrp="1"/>
          </p:cNvSpPr>
          <p:nvPr>
            <p:ph type="body" sz="quarter" idx="10"/>
          </p:nvPr>
        </p:nvSpPr>
        <p:spPr>
          <a:xfrm>
            <a:off x="524256" y="1152144"/>
            <a:ext cx="11136461" cy="5138928"/>
          </a:xfrm>
        </p:spPr>
        <p:txBody>
          <a:bodyPr/>
          <a:lstStyle>
            <a:lvl1pPr>
              <a:buNone/>
              <a:defRPr/>
            </a:lvl1pPr>
          </a:lstStyle>
          <a:p>
            <a:pPr lvl="0"/>
            <a:r>
              <a:rPr lang="en-US" dirty="0"/>
              <a:t>Click to edit</a:t>
            </a:r>
          </a:p>
        </p:txBody>
      </p:sp>
      <p:sp>
        <p:nvSpPr>
          <p:cNvPr id="20" name="Text Placeholder 19"/>
          <p:cNvSpPr>
            <a:spLocks noGrp="1"/>
          </p:cNvSpPr>
          <p:nvPr>
            <p:ph type="body" sz="quarter" idx="12"/>
          </p:nvPr>
        </p:nvSpPr>
        <p:spPr>
          <a:xfrm>
            <a:off x="524256" y="256032"/>
            <a:ext cx="11131296" cy="521208"/>
          </a:xfrm>
          <a:solidFill>
            <a:srgbClr val="FFFFFF"/>
          </a:solidFill>
        </p:spPr>
        <p:txBody>
          <a:bodyPr anchor="b"/>
          <a:lstStyle>
            <a:lvl1pPr>
              <a:buNone/>
              <a:defRPr sz="1600" b="1"/>
            </a:lvl1pPr>
          </a:lstStyle>
          <a:p>
            <a:pPr lvl="0"/>
            <a:r>
              <a:rPr lang="en-US" dirty="0"/>
              <a:t>Click to edit</a:t>
            </a:r>
          </a:p>
        </p:txBody>
      </p:sp>
    </p:spTree>
    <p:extLst>
      <p:ext uri="{BB962C8B-B14F-4D97-AF65-F5344CB8AC3E}">
        <p14:creationId xmlns:p14="http://schemas.microsoft.com/office/powerpoint/2010/main" val="2805562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boxes with paragraph, dash, &amp;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5"/>
          <p:cNvSpPr>
            <a:spLocks noGrp="1"/>
          </p:cNvSpPr>
          <p:nvPr>
            <p:ph type="body" sz="quarter" idx="11"/>
          </p:nvPr>
        </p:nvSpPr>
        <p:spPr>
          <a:xfrm>
            <a:off x="6315456" y="1399032"/>
            <a:ext cx="5352288" cy="4892040"/>
          </a:xfrm>
        </p:spPr>
        <p:txBody>
          <a:bodyPr/>
          <a:lstStyle>
            <a:lvl1pPr>
              <a:buNone/>
              <a:defRPr/>
            </a:lvl1pPr>
          </a:lstStyle>
          <a:p>
            <a:pPr lvl="0"/>
            <a:r>
              <a:rPr lang="en-US" dirty="0"/>
              <a:t>Click to edit</a:t>
            </a:r>
          </a:p>
          <a:p>
            <a:pPr lvl="0"/>
            <a:endParaRPr lang="en-US" dirty="0"/>
          </a:p>
        </p:txBody>
      </p:sp>
      <p:sp>
        <p:nvSpPr>
          <p:cNvPr id="8" name="Text Placeholder 15"/>
          <p:cNvSpPr>
            <a:spLocks noGrp="1"/>
          </p:cNvSpPr>
          <p:nvPr>
            <p:ph type="body" sz="quarter" idx="14"/>
          </p:nvPr>
        </p:nvSpPr>
        <p:spPr>
          <a:xfrm>
            <a:off x="524256" y="1399032"/>
            <a:ext cx="5352288" cy="4892040"/>
          </a:xfrm>
        </p:spPr>
        <p:txBody>
          <a:bodyPr/>
          <a:lstStyle>
            <a:lvl1pPr>
              <a:buNone/>
              <a:defRPr/>
            </a:lvl1pPr>
          </a:lstStyle>
          <a:p>
            <a:pPr lvl="0"/>
            <a:r>
              <a:rPr lang="en-US" dirty="0"/>
              <a:t>Click to edit</a:t>
            </a:r>
          </a:p>
          <a:p>
            <a:pPr lvl="0"/>
            <a:endParaRPr lang="en-US" dirty="0"/>
          </a:p>
        </p:txBody>
      </p:sp>
    </p:spTree>
    <p:extLst>
      <p:ext uri="{BB962C8B-B14F-4D97-AF65-F5344CB8AC3E}">
        <p14:creationId xmlns:p14="http://schemas.microsoft.com/office/powerpoint/2010/main" val="1654389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10" Type="http://schemas.openxmlformats.org/officeDocument/2006/relationships/image" Target="../media/image3.png"/><Relationship Id="rId4" Type="http://schemas.openxmlformats.org/officeDocument/2006/relationships/slideLayout" Target="../slideLayouts/slideLayout4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gray">
          <a:xfrm>
            <a:off x="535518" y="514351"/>
            <a:ext cx="11127316" cy="258763"/>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t>Click to edit Master title style</a:t>
            </a:r>
          </a:p>
        </p:txBody>
      </p:sp>
      <p:sp>
        <p:nvSpPr>
          <p:cNvPr id="8195" name="Rectangle 3"/>
          <p:cNvSpPr>
            <a:spLocks noGrp="1" noChangeArrowheads="1"/>
          </p:cNvSpPr>
          <p:nvPr>
            <p:ph type="body" idx="1"/>
          </p:nvPr>
        </p:nvSpPr>
        <p:spPr bwMode="gray">
          <a:xfrm>
            <a:off x="529167" y="1154113"/>
            <a:ext cx="5353051" cy="5135562"/>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699717" name="Text Box 5"/>
          <p:cNvSpPr txBox="1">
            <a:spLocks noChangeArrowheads="1"/>
          </p:cNvSpPr>
          <p:nvPr/>
        </p:nvSpPr>
        <p:spPr bwMode="gray">
          <a:xfrm>
            <a:off x="5954936" y="6661954"/>
            <a:ext cx="282129" cy="146835"/>
          </a:xfrm>
          <a:prstGeom prst="rect">
            <a:avLst/>
          </a:prstGeom>
          <a:noFill/>
          <a:ln w="12700">
            <a:noFill/>
            <a:miter lim="800000"/>
            <a:headEnd/>
            <a:tailEnd/>
          </a:ln>
          <a:effectLst>
            <a:prstShdw prst="shdw17" dist="17961" dir="2700000">
              <a:srgbClr val="DDDDDD">
                <a:gamma/>
                <a:shade val="60000"/>
                <a:invGamma/>
              </a:srgbClr>
            </a:prstShdw>
          </a:effectLst>
        </p:spPr>
        <p:txBody>
          <a:bodyPr wrap="none" lIns="0" tIns="0" rIns="0" bIns="0" anchor="b" anchorCtr="1">
            <a:spAutoFit/>
          </a:bodyPr>
          <a:lstStyle/>
          <a:p>
            <a:pPr algn="ctr" eaLnBrk="0" fontAlgn="base" hangingPunct="0">
              <a:lnSpc>
                <a:spcPct val="106000"/>
              </a:lnSpc>
              <a:spcBef>
                <a:spcPct val="0"/>
              </a:spcBef>
              <a:spcAft>
                <a:spcPct val="0"/>
              </a:spcAft>
              <a:buClr>
                <a:prstClr val="black"/>
              </a:buClr>
              <a:buSzPct val="65000"/>
              <a:buFont typeface="Wingdings" pitchFamily="2" charset="2"/>
              <a:buNone/>
              <a:defRPr/>
            </a:pPr>
            <a:r>
              <a:rPr lang="en-US" sz="900" dirty="0">
                <a:solidFill>
                  <a:srgbClr val="000000"/>
                </a:solidFill>
                <a:cs typeface="Arial" charset="0"/>
              </a:rPr>
              <a:t>- </a:t>
            </a:r>
            <a:fld id="{2BE85F05-2F07-493B-8049-2BAFDAA99351}" type="slidenum">
              <a:rPr lang="en-US" sz="900">
                <a:solidFill>
                  <a:srgbClr val="000000"/>
                </a:solidFill>
                <a:cs typeface="Arial" charset="0"/>
              </a:rPr>
              <a:pPr algn="ctr" eaLnBrk="0" fontAlgn="base" hangingPunct="0">
                <a:lnSpc>
                  <a:spcPct val="106000"/>
                </a:lnSpc>
                <a:spcBef>
                  <a:spcPct val="0"/>
                </a:spcBef>
                <a:spcAft>
                  <a:spcPct val="0"/>
                </a:spcAft>
                <a:buClr>
                  <a:prstClr val="black"/>
                </a:buClr>
                <a:buSzPct val="65000"/>
                <a:buFont typeface="Wingdings" pitchFamily="2" charset="2"/>
                <a:buNone/>
                <a:defRPr/>
              </a:pPr>
              <a:t>‹#›</a:t>
            </a:fld>
            <a:r>
              <a:rPr lang="en-US" sz="900" dirty="0">
                <a:solidFill>
                  <a:srgbClr val="000000"/>
                </a:solidFill>
                <a:cs typeface="Arial" charset="0"/>
              </a:rPr>
              <a:t> -</a:t>
            </a:r>
          </a:p>
        </p:txBody>
      </p:sp>
      <p:pic>
        <p:nvPicPr>
          <p:cNvPr id="8197" name="Picture 6" descr="DEL_COL"/>
          <p:cNvPicPr>
            <a:picLocks noChangeAspect="1" noChangeArrowheads="1"/>
          </p:cNvPicPr>
          <p:nvPr/>
        </p:nvPicPr>
        <p:blipFill>
          <a:blip r:embed="rId43" cstate="print"/>
          <a:srcRect/>
          <a:stretch>
            <a:fillRect/>
          </a:stretch>
        </p:blipFill>
        <p:spPr bwMode="gray">
          <a:xfrm>
            <a:off x="527051" y="6645275"/>
            <a:ext cx="920749" cy="139700"/>
          </a:xfrm>
          <a:prstGeom prst="rect">
            <a:avLst/>
          </a:prstGeom>
          <a:noFill/>
          <a:ln w="9525">
            <a:noFill/>
            <a:miter lim="800000"/>
            <a:headEnd/>
            <a:tailEnd/>
          </a:ln>
        </p:spPr>
      </p:pic>
      <p:sp>
        <p:nvSpPr>
          <p:cNvPr id="3699747" name="Line 35"/>
          <p:cNvSpPr>
            <a:spLocks noChangeShapeType="1"/>
          </p:cNvSpPr>
          <p:nvPr/>
        </p:nvSpPr>
        <p:spPr bwMode="gray">
          <a:xfrm>
            <a:off x="522817" y="806450"/>
            <a:ext cx="11140016" cy="0"/>
          </a:xfrm>
          <a:prstGeom prst="line">
            <a:avLst/>
          </a:prstGeom>
          <a:noFill/>
          <a:ln w="19050">
            <a:solidFill>
              <a:schemeClr val="accent1"/>
            </a:solidFill>
            <a:round/>
            <a:headEnd/>
            <a:tailEnd/>
          </a:ln>
          <a:effectLst/>
        </p:spPr>
        <p:txBody>
          <a:bodyPr wrap="none" anchor="ctr"/>
          <a:lstStyle/>
          <a:p>
            <a:pPr eaLnBrk="0" fontAlgn="base" hangingPunct="0">
              <a:lnSpc>
                <a:spcPct val="106000"/>
              </a:lnSpc>
              <a:spcBef>
                <a:spcPct val="50000"/>
              </a:spcBef>
              <a:spcAft>
                <a:spcPct val="0"/>
              </a:spcAft>
              <a:buSzPct val="100000"/>
              <a:buFont typeface="Wingdings 2" pitchFamily="18" charset="2"/>
              <a:buNone/>
              <a:defRPr/>
            </a:pPr>
            <a:endParaRPr lang="en-US" sz="1100" dirty="0">
              <a:solidFill>
                <a:prstClr val="black"/>
              </a:solidFill>
              <a:cs typeface="Arial" charset="0"/>
            </a:endParaRPr>
          </a:p>
        </p:txBody>
      </p:sp>
    </p:spTree>
    <p:extLst>
      <p:ext uri="{BB962C8B-B14F-4D97-AF65-F5344CB8AC3E}">
        <p14:creationId xmlns:p14="http://schemas.microsoft.com/office/powerpoint/2010/main" val="28762980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Lst>
  <p:hf sldNum="0" hdr="0" dt="0"/>
  <p:txStyles>
    <p:titleStyle>
      <a:lvl1pPr algn="l" rtl="0" eaLnBrk="0" fontAlgn="base" hangingPunct="0">
        <a:lnSpc>
          <a:spcPct val="106000"/>
        </a:lnSpc>
        <a:spcBef>
          <a:spcPct val="0"/>
        </a:spcBef>
        <a:spcAft>
          <a:spcPct val="0"/>
        </a:spcAft>
        <a:defRPr sz="1600" b="1">
          <a:solidFill>
            <a:schemeClr val="tx1"/>
          </a:solidFill>
          <a:latin typeface="+mj-lt"/>
          <a:ea typeface="+mj-ea"/>
          <a:cs typeface="+mj-cs"/>
        </a:defRPr>
      </a:lvl1pPr>
      <a:lvl2pPr algn="l" rtl="0" eaLnBrk="0" fontAlgn="base" hangingPunct="0">
        <a:lnSpc>
          <a:spcPct val="106000"/>
        </a:lnSpc>
        <a:spcBef>
          <a:spcPct val="0"/>
        </a:spcBef>
        <a:spcAft>
          <a:spcPct val="0"/>
        </a:spcAft>
        <a:defRPr sz="1600" b="1">
          <a:solidFill>
            <a:schemeClr val="tx1"/>
          </a:solidFill>
          <a:latin typeface="Arial" charset="0"/>
        </a:defRPr>
      </a:lvl2pPr>
      <a:lvl3pPr algn="l" rtl="0" eaLnBrk="0" fontAlgn="base" hangingPunct="0">
        <a:lnSpc>
          <a:spcPct val="106000"/>
        </a:lnSpc>
        <a:spcBef>
          <a:spcPct val="0"/>
        </a:spcBef>
        <a:spcAft>
          <a:spcPct val="0"/>
        </a:spcAft>
        <a:defRPr sz="1600" b="1">
          <a:solidFill>
            <a:schemeClr val="tx1"/>
          </a:solidFill>
          <a:latin typeface="Arial" charset="0"/>
        </a:defRPr>
      </a:lvl3pPr>
      <a:lvl4pPr algn="l" rtl="0" eaLnBrk="0" fontAlgn="base" hangingPunct="0">
        <a:lnSpc>
          <a:spcPct val="106000"/>
        </a:lnSpc>
        <a:spcBef>
          <a:spcPct val="0"/>
        </a:spcBef>
        <a:spcAft>
          <a:spcPct val="0"/>
        </a:spcAft>
        <a:defRPr sz="1600" b="1">
          <a:solidFill>
            <a:schemeClr val="tx1"/>
          </a:solidFill>
          <a:latin typeface="Arial" charset="0"/>
        </a:defRPr>
      </a:lvl4pPr>
      <a:lvl5pPr algn="l" rtl="0" eaLnBrk="0" fontAlgn="base" hangingPunct="0">
        <a:lnSpc>
          <a:spcPct val="106000"/>
        </a:lnSpc>
        <a:spcBef>
          <a:spcPct val="0"/>
        </a:spcBef>
        <a:spcAft>
          <a:spcPct val="0"/>
        </a:spcAft>
        <a:defRPr sz="1600" b="1">
          <a:solidFill>
            <a:schemeClr val="tx1"/>
          </a:solidFill>
          <a:latin typeface="Arial" charset="0"/>
        </a:defRPr>
      </a:lvl5pPr>
      <a:lvl6pPr marL="457200" algn="l" rtl="0" eaLnBrk="1" fontAlgn="base" hangingPunct="1">
        <a:lnSpc>
          <a:spcPct val="106000"/>
        </a:lnSpc>
        <a:spcBef>
          <a:spcPct val="0"/>
        </a:spcBef>
        <a:spcAft>
          <a:spcPct val="0"/>
        </a:spcAft>
        <a:defRPr sz="1600" b="1">
          <a:solidFill>
            <a:schemeClr val="tx1"/>
          </a:solidFill>
          <a:latin typeface="Arial" charset="0"/>
        </a:defRPr>
      </a:lvl6pPr>
      <a:lvl7pPr marL="914400" algn="l" rtl="0" eaLnBrk="1" fontAlgn="base" hangingPunct="1">
        <a:lnSpc>
          <a:spcPct val="106000"/>
        </a:lnSpc>
        <a:spcBef>
          <a:spcPct val="0"/>
        </a:spcBef>
        <a:spcAft>
          <a:spcPct val="0"/>
        </a:spcAft>
        <a:defRPr sz="1600" b="1">
          <a:solidFill>
            <a:schemeClr val="tx1"/>
          </a:solidFill>
          <a:latin typeface="Arial" charset="0"/>
        </a:defRPr>
      </a:lvl7pPr>
      <a:lvl8pPr marL="1371600" algn="l" rtl="0" eaLnBrk="1" fontAlgn="base" hangingPunct="1">
        <a:lnSpc>
          <a:spcPct val="106000"/>
        </a:lnSpc>
        <a:spcBef>
          <a:spcPct val="0"/>
        </a:spcBef>
        <a:spcAft>
          <a:spcPct val="0"/>
        </a:spcAft>
        <a:defRPr sz="1600" b="1">
          <a:solidFill>
            <a:schemeClr val="tx1"/>
          </a:solidFill>
          <a:latin typeface="Arial" charset="0"/>
        </a:defRPr>
      </a:lvl8pPr>
      <a:lvl9pPr marL="1828800" algn="l" rtl="0" eaLnBrk="1" fontAlgn="base" hangingPunct="1">
        <a:lnSpc>
          <a:spcPct val="106000"/>
        </a:lnSpc>
        <a:spcBef>
          <a:spcPct val="0"/>
        </a:spcBef>
        <a:spcAft>
          <a:spcPct val="0"/>
        </a:spcAft>
        <a:defRPr sz="1600" b="1">
          <a:solidFill>
            <a:schemeClr val="tx1"/>
          </a:solidFill>
          <a:latin typeface="Arial" charset="0"/>
        </a:defRPr>
      </a:lvl9pPr>
    </p:titleStyle>
    <p:bodyStyle>
      <a:lvl1pPr marL="342900" indent="-342900" algn="l" rtl="0" eaLnBrk="0" fontAlgn="base" hangingPunct="0">
        <a:lnSpc>
          <a:spcPct val="106000"/>
        </a:lnSpc>
        <a:spcBef>
          <a:spcPct val="80000"/>
        </a:spcBef>
        <a:spcAft>
          <a:spcPct val="0"/>
        </a:spcAft>
        <a:buClr>
          <a:schemeClr val="tx1"/>
        </a:buClr>
        <a:buSzPct val="80000"/>
        <a:defRPr sz="1100">
          <a:solidFill>
            <a:schemeClr val="tx1"/>
          </a:solidFill>
          <a:latin typeface="+mn-lt"/>
          <a:ea typeface="+mn-ea"/>
          <a:cs typeface="+mn-cs"/>
        </a:defRPr>
      </a:lvl1pPr>
      <a:lvl2pPr marL="169863" indent="-168275" algn="l" rtl="0" eaLnBrk="0" fontAlgn="base" hangingPunct="0">
        <a:lnSpc>
          <a:spcPct val="106000"/>
        </a:lnSpc>
        <a:spcBef>
          <a:spcPct val="80000"/>
        </a:spcBef>
        <a:spcAft>
          <a:spcPct val="0"/>
        </a:spcAft>
        <a:buClr>
          <a:schemeClr val="tx1"/>
        </a:buClr>
        <a:buFont typeface="Wingdings 2" pitchFamily="18" charset="2"/>
        <a:buChar char="¡"/>
        <a:defRPr sz="1100">
          <a:solidFill>
            <a:schemeClr val="tx1"/>
          </a:solidFill>
          <a:latin typeface="+mn-lt"/>
        </a:defRPr>
      </a:lvl2pPr>
      <a:lvl3pPr marL="344488" indent="-173038" algn="l" rtl="0" eaLnBrk="0" fontAlgn="base" hangingPunct="0">
        <a:lnSpc>
          <a:spcPct val="106000"/>
        </a:lnSpc>
        <a:spcBef>
          <a:spcPct val="40000"/>
        </a:spcBef>
        <a:spcAft>
          <a:spcPct val="0"/>
        </a:spcAft>
        <a:buClr>
          <a:schemeClr val="tx1"/>
        </a:buClr>
        <a:buFont typeface="Arial" charset="0"/>
        <a:buChar char="–"/>
        <a:defRPr sz="1000">
          <a:solidFill>
            <a:schemeClr val="tx1"/>
          </a:solidFill>
          <a:latin typeface="+mn-lt"/>
        </a:defRPr>
      </a:lvl3pPr>
      <a:lvl4pPr marL="517525" indent="-171450" algn="l" rtl="0" eaLnBrk="0" fontAlgn="base" hangingPunct="0">
        <a:lnSpc>
          <a:spcPct val="106000"/>
        </a:lnSpc>
        <a:spcBef>
          <a:spcPct val="20000"/>
        </a:spcBef>
        <a:spcAft>
          <a:spcPct val="0"/>
        </a:spcAft>
        <a:buClr>
          <a:schemeClr val="tx1"/>
        </a:buClr>
        <a:buChar char="•"/>
        <a:defRPr sz="1000">
          <a:solidFill>
            <a:schemeClr val="tx1"/>
          </a:solidFill>
          <a:latin typeface="+mn-lt"/>
        </a:defRPr>
      </a:lvl4pPr>
      <a:lvl5pPr marL="1446213" indent="-236538" algn="l" rtl="0" eaLnBrk="0" fontAlgn="base" hangingPunct="0">
        <a:spcBef>
          <a:spcPct val="20000"/>
        </a:spcBef>
        <a:spcAft>
          <a:spcPct val="0"/>
        </a:spcAft>
        <a:buClr>
          <a:schemeClr val="tx1"/>
        </a:buClr>
        <a:buChar char="–"/>
        <a:defRPr sz="1200">
          <a:solidFill>
            <a:schemeClr val="tx1"/>
          </a:solidFill>
          <a:latin typeface="+mn-lt"/>
        </a:defRPr>
      </a:lvl5pPr>
      <a:lvl6pPr marL="1903413" indent="-236538" algn="l" rtl="0" eaLnBrk="1" fontAlgn="base" hangingPunct="1">
        <a:spcBef>
          <a:spcPct val="20000"/>
        </a:spcBef>
        <a:spcAft>
          <a:spcPct val="0"/>
        </a:spcAft>
        <a:buClr>
          <a:schemeClr val="tx1"/>
        </a:buClr>
        <a:buChar char="–"/>
        <a:defRPr sz="1200">
          <a:solidFill>
            <a:schemeClr val="tx1"/>
          </a:solidFill>
          <a:latin typeface="+mn-lt"/>
        </a:defRPr>
      </a:lvl6pPr>
      <a:lvl7pPr marL="2360613" indent="-236538" algn="l" rtl="0" eaLnBrk="1" fontAlgn="base" hangingPunct="1">
        <a:spcBef>
          <a:spcPct val="20000"/>
        </a:spcBef>
        <a:spcAft>
          <a:spcPct val="0"/>
        </a:spcAft>
        <a:buClr>
          <a:schemeClr val="tx1"/>
        </a:buClr>
        <a:buChar char="–"/>
        <a:defRPr sz="1200">
          <a:solidFill>
            <a:schemeClr val="tx1"/>
          </a:solidFill>
          <a:latin typeface="+mn-lt"/>
        </a:defRPr>
      </a:lvl7pPr>
      <a:lvl8pPr marL="2817813" indent="-236538" algn="l" rtl="0" eaLnBrk="1" fontAlgn="base" hangingPunct="1">
        <a:spcBef>
          <a:spcPct val="20000"/>
        </a:spcBef>
        <a:spcAft>
          <a:spcPct val="0"/>
        </a:spcAft>
        <a:buClr>
          <a:schemeClr val="tx1"/>
        </a:buClr>
        <a:buChar char="–"/>
        <a:defRPr sz="1200">
          <a:solidFill>
            <a:schemeClr val="tx1"/>
          </a:solidFill>
          <a:latin typeface="+mn-lt"/>
        </a:defRPr>
      </a:lvl8pPr>
      <a:lvl9pPr marL="3275013" indent="-236538" algn="l" rtl="0" eaLnBrk="1" fontAlgn="base" hangingPunct="1">
        <a:spcBef>
          <a:spcPct val="20000"/>
        </a:spcBef>
        <a:spcAft>
          <a:spcPct val="0"/>
        </a:spcAft>
        <a:buClr>
          <a:schemeClr val="tx1"/>
        </a:buClr>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1026" name="MSTSHP_01"/>
          <p:cNvSpPr>
            <a:spLocks noGrp="1" noChangeArrowheads="1"/>
          </p:cNvSpPr>
          <p:nvPr>
            <p:ph type="title"/>
          </p:nvPr>
        </p:nvSpPr>
        <p:spPr bwMode="auto">
          <a:xfrm>
            <a:off x="533400" y="407989"/>
            <a:ext cx="11116733" cy="3651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a:t>Click to edit Master title style</a:t>
            </a:r>
          </a:p>
        </p:txBody>
      </p:sp>
      <p:sp>
        <p:nvSpPr>
          <p:cNvPr id="1027" name="MSTSHP_02"/>
          <p:cNvSpPr>
            <a:spLocks noGrp="1" noChangeArrowheads="1"/>
          </p:cNvSpPr>
          <p:nvPr>
            <p:ph type="body" idx="1"/>
          </p:nvPr>
        </p:nvSpPr>
        <p:spPr bwMode="auto">
          <a:xfrm>
            <a:off x="533400" y="1154113"/>
            <a:ext cx="11116733" cy="5135562"/>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699717" name="Text Box 5"/>
          <p:cNvSpPr txBox="1">
            <a:spLocks noChangeArrowheads="1"/>
          </p:cNvSpPr>
          <p:nvPr/>
        </p:nvSpPr>
        <p:spPr bwMode="auto">
          <a:xfrm>
            <a:off x="5908705" y="6613030"/>
            <a:ext cx="376706" cy="195759"/>
          </a:xfrm>
          <a:prstGeom prst="rect">
            <a:avLst/>
          </a:prstGeom>
          <a:noFill/>
          <a:ln w="12700">
            <a:noFill/>
            <a:miter lim="800000"/>
            <a:headEnd/>
            <a:tailEnd/>
          </a:ln>
          <a:effectLst>
            <a:prstShdw prst="shdw17" dist="17961" dir="2700000">
              <a:srgbClr val="DDDDDD">
                <a:gamma/>
                <a:shade val="60000"/>
                <a:invGamma/>
              </a:srgbClr>
            </a:prstShdw>
          </a:effectLst>
        </p:spPr>
        <p:txBody>
          <a:bodyPr wrap="none" lIns="0" tIns="0" rIns="0" bIns="0" anchor="b" anchorCtr="1">
            <a:spAutoFit/>
          </a:bodyPr>
          <a:lstStyle/>
          <a:p>
            <a:pPr algn="ctr" eaLnBrk="0" fontAlgn="base" hangingPunct="0">
              <a:lnSpc>
                <a:spcPct val="106000"/>
              </a:lnSpc>
              <a:spcBef>
                <a:spcPct val="0"/>
              </a:spcBef>
              <a:spcAft>
                <a:spcPct val="0"/>
              </a:spcAft>
              <a:buClr>
                <a:srgbClr val="000000"/>
              </a:buClr>
              <a:buSzPct val="65000"/>
              <a:buFont typeface="Wingdings" pitchFamily="2" charset="2"/>
              <a:buNone/>
              <a:defRPr/>
            </a:pPr>
            <a:r>
              <a:rPr lang="en-US" sz="1200" dirty="0">
                <a:solidFill>
                  <a:srgbClr val="000000"/>
                </a:solidFill>
                <a:cs typeface="Arial" charset="0"/>
              </a:rPr>
              <a:t>- </a:t>
            </a:r>
            <a:fld id="{21F866BF-C4E1-4D09-BC16-18A93E5CFF64}" type="slidenum">
              <a:rPr lang="en-US" sz="1200">
                <a:solidFill>
                  <a:srgbClr val="000000"/>
                </a:solidFill>
                <a:cs typeface="Arial" charset="0"/>
              </a:rPr>
              <a:pPr algn="ctr" eaLnBrk="0" fontAlgn="base" hangingPunct="0">
                <a:lnSpc>
                  <a:spcPct val="106000"/>
                </a:lnSpc>
                <a:spcBef>
                  <a:spcPct val="0"/>
                </a:spcBef>
                <a:spcAft>
                  <a:spcPct val="0"/>
                </a:spcAft>
                <a:buClr>
                  <a:srgbClr val="000000"/>
                </a:buClr>
                <a:buSzPct val="65000"/>
                <a:buFont typeface="Wingdings" pitchFamily="2" charset="2"/>
                <a:buNone/>
                <a:defRPr/>
              </a:pPr>
              <a:t>‹#›</a:t>
            </a:fld>
            <a:r>
              <a:rPr lang="en-US" sz="1200" dirty="0">
                <a:solidFill>
                  <a:srgbClr val="000000"/>
                </a:solidFill>
                <a:cs typeface="Arial" charset="0"/>
              </a:rPr>
              <a:t> -</a:t>
            </a:r>
          </a:p>
        </p:txBody>
      </p:sp>
      <p:sp>
        <p:nvSpPr>
          <p:cNvPr id="3699738" name="SHP_DOCTRACKER"/>
          <p:cNvSpPr txBox="1">
            <a:spLocks noChangeArrowheads="1"/>
          </p:cNvSpPr>
          <p:nvPr/>
        </p:nvSpPr>
        <p:spPr bwMode="auto">
          <a:xfrm rot="-5400000">
            <a:off x="11885613" y="6532563"/>
            <a:ext cx="422275" cy="88900"/>
          </a:xfrm>
          <a:prstGeom prst="rect">
            <a:avLst/>
          </a:prstGeom>
          <a:noFill/>
          <a:ln w="12700" algn="ctr">
            <a:noFill/>
            <a:miter lim="800000"/>
            <a:headEnd/>
            <a:tailEnd/>
          </a:ln>
          <a:effectLst/>
        </p:spPr>
        <p:txBody>
          <a:bodyPr wrap="none" lIns="0" tIns="0" rIns="0" bIns="0"/>
          <a:lstStyle/>
          <a:p>
            <a:pPr eaLnBrk="0" fontAlgn="base" hangingPunct="0">
              <a:lnSpc>
                <a:spcPct val="106000"/>
              </a:lnSpc>
              <a:spcBef>
                <a:spcPct val="0"/>
              </a:spcBef>
              <a:spcAft>
                <a:spcPct val="0"/>
              </a:spcAft>
              <a:defRPr/>
            </a:pPr>
            <a:r>
              <a:rPr lang="en-US" sz="400">
                <a:solidFill>
                  <a:srgbClr val="AFAFAF"/>
                </a:solidFill>
                <a:cs typeface="Arial" charset="0"/>
              </a:rPr>
              <a:t>FY12 M to SM Promo Process_Leadership 12052011 v2.pptx</a:t>
            </a:r>
            <a:endParaRPr lang="en-US" sz="400" dirty="0">
              <a:solidFill>
                <a:srgbClr val="AFAFAF"/>
              </a:solidFill>
              <a:cs typeface="Arial" charset="0"/>
            </a:endParaRPr>
          </a:p>
        </p:txBody>
      </p:sp>
      <p:sp>
        <p:nvSpPr>
          <p:cNvPr id="3699759" name="Line 47"/>
          <p:cNvSpPr>
            <a:spLocks noChangeShapeType="1"/>
          </p:cNvSpPr>
          <p:nvPr/>
        </p:nvSpPr>
        <p:spPr bwMode="auto">
          <a:xfrm>
            <a:off x="535517" y="803275"/>
            <a:ext cx="11114616" cy="0"/>
          </a:xfrm>
          <a:prstGeom prst="line">
            <a:avLst/>
          </a:prstGeom>
          <a:noFill/>
          <a:ln w="28575">
            <a:solidFill>
              <a:srgbClr val="003399"/>
            </a:solidFill>
            <a:round/>
            <a:headEnd/>
            <a:tailEnd/>
          </a:ln>
          <a:effectLst/>
        </p:spPr>
        <p:txBody>
          <a:bodyPr wrap="none" anchor="ctr"/>
          <a:lstStyle/>
          <a:p>
            <a:pPr fontAlgn="base">
              <a:lnSpc>
                <a:spcPct val="106000"/>
              </a:lnSpc>
              <a:spcBef>
                <a:spcPct val="0"/>
              </a:spcBef>
              <a:spcAft>
                <a:spcPct val="0"/>
              </a:spcAft>
              <a:buFont typeface="Wingdings 2" pitchFamily="18" charset="2"/>
              <a:buNone/>
              <a:defRPr/>
            </a:pPr>
            <a:endParaRPr lang="en-US" sz="2400" dirty="0">
              <a:solidFill>
                <a:srgbClr val="000000"/>
              </a:solidFill>
              <a:cs typeface="Arial" charset="0"/>
            </a:endParaRPr>
          </a:p>
        </p:txBody>
      </p:sp>
      <p:pic>
        <p:nvPicPr>
          <p:cNvPr id="1031" name="Picture 50" descr="DEL_COL"/>
          <p:cNvPicPr>
            <a:picLocks noChangeArrowheads="1"/>
          </p:cNvPicPr>
          <p:nvPr/>
        </p:nvPicPr>
        <p:blipFill>
          <a:blip r:embed="rId10" cstate="print"/>
          <a:srcRect/>
          <a:stretch>
            <a:fillRect/>
          </a:stretch>
        </p:blipFill>
        <p:spPr bwMode="auto">
          <a:xfrm>
            <a:off x="527051" y="6616700"/>
            <a:ext cx="1157816" cy="165100"/>
          </a:xfrm>
          <a:prstGeom prst="rect">
            <a:avLst/>
          </a:prstGeom>
          <a:noFill/>
          <a:ln w="9525">
            <a:noFill/>
            <a:miter lim="800000"/>
            <a:headEnd/>
            <a:tailEnd/>
          </a:ln>
        </p:spPr>
      </p:pic>
    </p:spTree>
    <p:extLst>
      <p:ext uri="{BB962C8B-B14F-4D97-AF65-F5344CB8AC3E}">
        <p14:creationId xmlns:p14="http://schemas.microsoft.com/office/powerpoint/2010/main" val="200822886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Lst>
  <p:hf sldNum="0" hdr="0" dt="0"/>
  <p:txStyles>
    <p:title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p:titleStyle>
    <p:bodyStyle>
      <a:lvl1pPr marL="342900" indent="-342900" algn="l" rtl="0" eaLnBrk="0" fontAlgn="base" hangingPunct="0">
        <a:lnSpc>
          <a:spcPct val="106000"/>
        </a:lnSpc>
        <a:spcBef>
          <a:spcPct val="40000"/>
        </a:spcBef>
        <a:spcAft>
          <a:spcPct val="0"/>
        </a:spcAft>
        <a:buClr>
          <a:schemeClr val="tx1"/>
        </a:buClr>
        <a:buSzPct val="80000"/>
        <a:buFont typeface="Wingdings" pitchFamily="2" charset="2"/>
        <a:defRPr sz="1400">
          <a:solidFill>
            <a:schemeClr val="tx1"/>
          </a:solidFill>
          <a:latin typeface="+mn-lt"/>
          <a:ea typeface="+mn-ea"/>
          <a:cs typeface="+mn-cs"/>
        </a:defRPr>
      </a:lvl1pPr>
      <a:lvl2pPr marL="227013" indent="-225425" algn="l" rtl="0" eaLnBrk="0" fontAlgn="base" hangingPunct="0">
        <a:lnSpc>
          <a:spcPct val="106000"/>
        </a:lnSpc>
        <a:spcBef>
          <a:spcPct val="40000"/>
        </a:spcBef>
        <a:spcAft>
          <a:spcPct val="0"/>
        </a:spcAft>
        <a:buClr>
          <a:schemeClr val="tx1"/>
        </a:buClr>
        <a:buFont typeface="Wingdings 2" pitchFamily="18" charset="2"/>
        <a:buChar char="¡"/>
        <a:defRPr sz="1400">
          <a:solidFill>
            <a:schemeClr val="tx1"/>
          </a:solidFill>
          <a:latin typeface="+mn-lt"/>
        </a:defRPr>
      </a:lvl2pPr>
      <a:lvl3pPr marL="457200" indent="-228600" algn="l" rtl="0" eaLnBrk="0" fontAlgn="base" hangingPunct="0">
        <a:lnSpc>
          <a:spcPct val="106000"/>
        </a:lnSpc>
        <a:spcBef>
          <a:spcPct val="20000"/>
        </a:spcBef>
        <a:spcAft>
          <a:spcPct val="0"/>
        </a:spcAft>
        <a:buClr>
          <a:schemeClr val="tx1"/>
        </a:buClr>
        <a:buFont typeface="Arial" charset="0"/>
        <a:buChar char="–"/>
        <a:defRPr sz="1200">
          <a:solidFill>
            <a:schemeClr val="tx1"/>
          </a:solidFill>
          <a:latin typeface="+mn-lt"/>
        </a:defRPr>
      </a:lvl3pPr>
      <a:lvl4pPr marL="681038" indent="-222250" algn="l" rtl="0" eaLnBrk="0" fontAlgn="base" hangingPunct="0">
        <a:lnSpc>
          <a:spcPct val="106000"/>
        </a:lnSpc>
        <a:spcBef>
          <a:spcPct val="20000"/>
        </a:spcBef>
        <a:spcAft>
          <a:spcPct val="0"/>
        </a:spcAft>
        <a:buClr>
          <a:schemeClr val="tx1"/>
        </a:buClr>
        <a:buChar char="•"/>
        <a:defRPr sz="1200">
          <a:solidFill>
            <a:schemeClr val="tx1"/>
          </a:solidFill>
          <a:latin typeface="+mn-lt"/>
        </a:defRPr>
      </a:lvl4pPr>
      <a:lvl5pPr marL="1722438" indent="-236538" algn="l" rtl="0" eaLnBrk="0" fontAlgn="base" hangingPunct="0">
        <a:spcBef>
          <a:spcPct val="20000"/>
        </a:spcBef>
        <a:spcAft>
          <a:spcPct val="0"/>
        </a:spcAft>
        <a:buClr>
          <a:schemeClr val="tx1"/>
        </a:buClr>
        <a:buChar char="–"/>
        <a:defRPr sz="1200">
          <a:solidFill>
            <a:schemeClr val="tx1"/>
          </a:solidFill>
          <a:latin typeface="+mn-lt"/>
        </a:defRPr>
      </a:lvl5pPr>
      <a:lvl6pPr marL="2179638" indent="-236538" algn="l" rtl="0" eaLnBrk="1" fontAlgn="base" hangingPunct="1">
        <a:spcBef>
          <a:spcPct val="20000"/>
        </a:spcBef>
        <a:spcAft>
          <a:spcPct val="0"/>
        </a:spcAft>
        <a:buClr>
          <a:schemeClr val="tx1"/>
        </a:buClr>
        <a:buChar char="–"/>
        <a:defRPr sz="1200">
          <a:solidFill>
            <a:schemeClr val="tx1"/>
          </a:solidFill>
          <a:latin typeface="+mn-lt"/>
        </a:defRPr>
      </a:lvl6pPr>
      <a:lvl7pPr marL="2636838" indent="-236538" algn="l" rtl="0" eaLnBrk="1" fontAlgn="base" hangingPunct="1">
        <a:spcBef>
          <a:spcPct val="20000"/>
        </a:spcBef>
        <a:spcAft>
          <a:spcPct val="0"/>
        </a:spcAft>
        <a:buClr>
          <a:schemeClr val="tx1"/>
        </a:buClr>
        <a:buChar char="–"/>
        <a:defRPr sz="1200">
          <a:solidFill>
            <a:schemeClr val="tx1"/>
          </a:solidFill>
          <a:latin typeface="+mn-lt"/>
        </a:defRPr>
      </a:lvl7pPr>
      <a:lvl8pPr marL="3094038" indent="-236538" algn="l" rtl="0" eaLnBrk="1" fontAlgn="base" hangingPunct="1">
        <a:spcBef>
          <a:spcPct val="20000"/>
        </a:spcBef>
        <a:spcAft>
          <a:spcPct val="0"/>
        </a:spcAft>
        <a:buClr>
          <a:schemeClr val="tx1"/>
        </a:buClr>
        <a:buChar char="–"/>
        <a:defRPr sz="1200">
          <a:solidFill>
            <a:schemeClr val="tx1"/>
          </a:solidFill>
          <a:latin typeface="+mn-lt"/>
        </a:defRPr>
      </a:lvl8pPr>
      <a:lvl9pPr marL="3551238" indent="-236538" algn="l" rtl="0" eaLnBrk="1" fontAlgn="base" hangingPunct="1">
        <a:spcBef>
          <a:spcPct val="20000"/>
        </a:spcBef>
        <a:spcAft>
          <a:spcPct val="0"/>
        </a:spcAft>
        <a:buClr>
          <a:schemeClr val="tx1"/>
        </a:buClr>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2.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gif"/><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49.xml"/><Relationship Id="rId6" Type="http://schemas.openxmlformats.org/officeDocument/2006/relationships/image" Target="../media/image43.jpg"/><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9.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5.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HP_166"/>
          <p:cNvSpPr>
            <a:spLocks noGrp="1" noChangeArrowheads="1"/>
          </p:cNvSpPr>
          <p:nvPr>
            <p:ph type="ctrTitle" sz="quarter"/>
          </p:nvPr>
        </p:nvSpPr>
        <p:spPr>
          <a:xfrm>
            <a:off x="770162" y="1123544"/>
            <a:ext cx="6581775" cy="436416"/>
          </a:xfrm>
          <a:ln/>
        </p:spPr>
        <p:txBody>
          <a:bodyPr/>
          <a:lstStyle/>
          <a:p>
            <a:pPr eaLnBrk="1" hangingPunct="1"/>
            <a:r>
              <a:rPr lang="en-US" sz="2800" dirty="0">
                <a:solidFill>
                  <a:schemeClr val="accent1"/>
                </a:solidFill>
                <a:latin typeface="Calibri" panose="020F0502020204030204" pitchFamily="34" charset="0"/>
              </a:rPr>
              <a:t>USDC </a:t>
            </a:r>
            <a:r>
              <a:rPr lang="en-US" dirty="0">
                <a:solidFill>
                  <a:schemeClr val="accent1"/>
                </a:solidFill>
                <a:latin typeface="Calibri" panose="020F0502020204030204" pitchFamily="34" charset="0"/>
              </a:rPr>
              <a:t>Information Technology Center of Excellence (IT-CoE)</a:t>
            </a:r>
            <a:endParaRPr lang="en-US" sz="2800" dirty="0">
              <a:solidFill>
                <a:schemeClr val="accent1"/>
              </a:solidFill>
              <a:latin typeface="Calibri" panose="020F0502020204030204" pitchFamily="34" charset="0"/>
            </a:endParaRPr>
          </a:p>
        </p:txBody>
      </p:sp>
      <p:pic>
        <p:nvPicPr>
          <p:cNvPr id="25605" name="Picture 7" descr="LLP logo with big space copy"/>
          <p:cNvPicPr>
            <a:picLocks noChangeAspect="1" noChangeArrowheads="1"/>
          </p:cNvPicPr>
          <p:nvPr/>
        </p:nvPicPr>
        <p:blipFill>
          <a:blip r:embed="rId3" cstate="print">
            <a:clrChange>
              <a:clrFrom>
                <a:srgbClr val="FFFFFF"/>
              </a:clrFrom>
              <a:clrTo>
                <a:srgbClr val="FFFFFF">
                  <a:alpha val="0"/>
                </a:srgbClr>
              </a:clrTo>
            </a:clrChange>
          </a:blip>
          <a:srcRect l="983" t="1840" b="59741"/>
          <a:stretch>
            <a:fillRect/>
          </a:stretch>
        </p:blipFill>
        <p:spPr bwMode="auto">
          <a:xfrm>
            <a:off x="770162" y="533172"/>
            <a:ext cx="1861916" cy="354012"/>
          </a:xfrm>
          <a:prstGeom prst="rect">
            <a:avLst/>
          </a:prstGeom>
          <a:noFill/>
          <a:ln w="9525">
            <a:noFill/>
            <a:miter lim="800000"/>
            <a:headEnd/>
            <a:tailEnd/>
          </a:ln>
        </p:spPr>
      </p:pic>
      <p:sp>
        <p:nvSpPr>
          <p:cNvPr id="2" name="iBar:40/133/5/5/2016 1:01:14 PM"/>
          <p:cNvSpPr/>
          <p:nvPr/>
        </p:nvSpPr>
        <p:spPr bwMode="auto">
          <a:xfrm>
            <a:off x="489857" y="383609"/>
            <a:ext cx="11274879" cy="6139655"/>
          </a:xfrm>
          <a:prstGeom prst="rect">
            <a:avLst/>
          </a:prstGeom>
          <a:noFill/>
          <a:ln w="12700" cap="flat" cmpd="sng" algn="ctr">
            <a:solidFill>
              <a:srgbClr val="00277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square" lIns="91440" tIns="182880" rIns="91440" bIns="9144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a:ln>
                <a:noFill/>
              </a:ln>
              <a:solidFill>
                <a:schemeClr val="tx1"/>
              </a:solidFill>
              <a:effectLst/>
              <a:latin typeface="Arial" charset="0"/>
            </a:endParaRPr>
          </a:p>
        </p:txBody>
      </p:sp>
      <p:grpSp>
        <p:nvGrpSpPr>
          <p:cNvPr id="7" name="Group 6"/>
          <p:cNvGrpSpPr/>
          <p:nvPr/>
        </p:nvGrpSpPr>
        <p:grpSpPr>
          <a:xfrm>
            <a:off x="770162" y="2818139"/>
            <a:ext cx="7441195" cy="3187458"/>
            <a:chOff x="666517" y="3192972"/>
            <a:chExt cx="5723617" cy="2230611"/>
          </a:xfrm>
        </p:grpSpPr>
        <p:grpSp>
          <p:nvGrpSpPr>
            <p:cNvPr id="8" name="Group 7"/>
            <p:cNvGrpSpPr/>
            <p:nvPr/>
          </p:nvGrpSpPr>
          <p:grpSpPr>
            <a:xfrm>
              <a:off x="666517" y="3192972"/>
              <a:ext cx="2933844" cy="1731302"/>
              <a:chOff x="666517" y="3192972"/>
              <a:chExt cx="2933844" cy="1731302"/>
            </a:xfrm>
          </p:grpSpPr>
          <p:pic>
            <p:nvPicPr>
              <p:cNvPr id="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517" y="3196394"/>
                <a:ext cx="2933844" cy="1727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666517" y="3192972"/>
                <a:ext cx="902811" cy="246221"/>
              </a:xfrm>
              <a:prstGeom prst="rect">
                <a:avLst/>
              </a:prstGeom>
              <a:noFill/>
            </p:spPr>
            <p:txBody>
              <a:bodyPr wrap="none" rtlCol="0" anchor="ctr">
                <a:spAutoFit/>
              </a:bodyPr>
              <a:lstStyle/>
              <a:p>
                <a:pPr algn="ctr">
                  <a:spcBef>
                    <a:spcPts val="600"/>
                  </a:spcBef>
                </a:pPr>
                <a:r>
                  <a:rPr lang="en-US" sz="1000" b="1" dirty="0">
                    <a:latin typeface="Arial"/>
                  </a:rPr>
                  <a:t>Orlando, FL</a:t>
                </a:r>
              </a:p>
            </p:txBody>
          </p:sp>
        </p:gr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4916" y="3695703"/>
              <a:ext cx="3475218" cy="1727880"/>
            </a:xfrm>
            <a:prstGeom prst="rect">
              <a:avLst/>
            </a:prstGeom>
          </p:spPr>
        </p:pic>
        <p:sp>
          <p:nvSpPr>
            <p:cNvPr id="10" name="TextBox 9"/>
            <p:cNvSpPr txBox="1"/>
            <p:nvPr/>
          </p:nvSpPr>
          <p:spPr>
            <a:xfrm>
              <a:off x="2897312" y="3735876"/>
              <a:ext cx="1370889" cy="246221"/>
            </a:xfrm>
            <a:prstGeom prst="rect">
              <a:avLst/>
            </a:prstGeom>
            <a:noFill/>
          </p:spPr>
          <p:txBody>
            <a:bodyPr wrap="none" rtlCol="0" anchor="ctr">
              <a:spAutoFit/>
            </a:bodyPr>
            <a:lstStyle/>
            <a:p>
              <a:pPr algn="ctr">
                <a:spcBef>
                  <a:spcPts val="600"/>
                </a:spcBef>
              </a:pPr>
              <a:r>
                <a:rPr lang="en-US" sz="1000" b="1" dirty="0">
                  <a:latin typeface="Arial"/>
                </a:rPr>
                <a:t>Mechanicsburg, PA</a:t>
              </a:r>
            </a:p>
          </p:txBody>
        </p:sp>
      </p:grpSp>
      <p:sp>
        <p:nvSpPr>
          <p:cNvPr id="13" name="SHP_167"/>
          <p:cNvSpPr txBox="1">
            <a:spLocks noChangeArrowheads="1"/>
          </p:cNvSpPr>
          <p:nvPr/>
        </p:nvSpPr>
        <p:spPr bwMode="auto">
          <a:xfrm>
            <a:off x="741132" y="1631621"/>
            <a:ext cx="10615014" cy="890215"/>
          </a:xfrm>
          <a:prstGeom prst="rect">
            <a:avLst/>
          </a:prstGeom>
          <a:ln w="6350" cap="flat" cmpd="sng"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0" tIns="0" rIns="0" bIns="0" numCol="1" anchor="t" anchorCtr="0" compatLnSpc="1">
            <a:prstTxWarp prst="textNoShape">
              <a:avLst/>
            </a:prstTxWarp>
          </a:bodyPr>
          <a:lstStyle>
            <a:lvl1pPr marL="342900" indent="-342900" algn="l" rtl="0" eaLnBrk="0" fontAlgn="base" hangingPunct="0">
              <a:lnSpc>
                <a:spcPts val="2800"/>
              </a:lnSpc>
              <a:spcBef>
                <a:spcPct val="15000"/>
              </a:spcBef>
              <a:spcAft>
                <a:spcPct val="0"/>
              </a:spcAft>
              <a:buClrTx/>
              <a:buSzPct val="80000"/>
              <a:buFont typeface="Wingdings" pitchFamily="2" charset="2"/>
              <a:defRPr sz="1600" b="1">
                <a:solidFill>
                  <a:schemeClr val="dk1"/>
                </a:solidFill>
                <a:latin typeface="+mn-lt"/>
                <a:ea typeface="+mn-ea"/>
                <a:cs typeface="+mn-cs"/>
              </a:defRPr>
            </a:lvl1pPr>
            <a:lvl2pPr marL="227013" indent="-225425" algn="l" rtl="0" eaLnBrk="0" fontAlgn="base" hangingPunct="0">
              <a:lnSpc>
                <a:spcPct val="106000"/>
              </a:lnSpc>
              <a:spcBef>
                <a:spcPct val="40000"/>
              </a:spcBef>
              <a:spcAft>
                <a:spcPct val="0"/>
              </a:spcAft>
              <a:buClr>
                <a:schemeClr val="tx1"/>
              </a:buClr>
              <a:buFont typeface="Wingdings 2" pitchFamily="18" charset="2"/>
              <a:buChar char="¡"/>
              <a:defRPr sz="1400">
                <a:solidFill>
                  <a:schemeClr val="dk1"/>
                </a:solidFill>
                <a:latin typeface="+mn-lt"/>
                <a:ea typeface="+mn-ea"/>
                <a:cs typeface="+mn-cs"/>
              </a:defRPr>
            </a:lvl2pPr>
            <a:lvl3pPr marL="457200" indent="-228600" algn="l" rtl="0" eaLnBrk="0" fontAlgn="base" hangingPunct="0">
              <a:lnSpc>
                <a:spcPct val="106000"/>
              </a:lnSpc>
              <a:spcBef>
                <a:spcPct val="20000"/>
              </a:spcBef>
              <a:spcAft>
                <a:spcPct val="0"/>
              </a:spcAft>
              <a:buClr>
                <a:schemeClr val="tx1"/>
              </a:buClr>
              <a:buFont typeface="Arial" charset="0"/>
              <a:buChar char="–"/>
              <a:defRPr sz="1200">
                <a:solidFill>
                  <a:schemeClr val="dk1"/>
                </a:solidFill>
                <a:latin typeface="+mn-lt"/>
                <a:ea typeface="+mn-ea"/>
                <a:cs typeface="+mn-cs"/>
              </a:defRPr>
            </a:lvl3pPr>
            <a:lvl4pPr marL="681038" indent="-222250" algn="l" rtl="0" eaLnBrk="0" fontAlgn="base" hangingPunct="0">
              <a:lnSpc>
                <a:spcPct val="106000"/>
              </a:lnSpc>
              <a:spcBef>
                <a:spcPct val="20000"/>
              </a:spcBef>
              <a:spcAft>
                <a:spcPct val="0"/>
              </a:spcAft>
              <a:buClr>
                <a:schemeClr val="tx1"/>
              </a:buClr>
              <a:buChar char="•"/>
              <a:defRPr sz="1200">
                <a:solidFill>
                  <a:schemeClr val="dk1"/>
                </a:solidFill>
                <a:latin typeface="+mn-lt"/>
                <a:ea typeface="+mn-ea"/>
                <a:cs typeface="+mn-cs"/>
              </a:defRPr>
            </a:lvl4pPr>
            <a:lvl5pPr marL="1722438" indent="-236538" algn="l" rtl="0" eaLnBrk="0" fontAlgn="base" hangingPunct="0">
              <a:spcBef>
                <a:spcPct val="20000"/>
              </a:spcBef>
              <a:spcAft>
                <a:spcPct val="0"/>
              </a:spcAft>
              <a:buClr>
                <a:schemeClr val="tx1"/>
              </a:buClr>
              <a:buChar char="–"/>
              <a:defRPr sz="1200">
                <a:solidFill>
                  <a:schemeClr val="dk1"/>
                </a:solidFill>
                <a:latin typeface="+mn-lt"/>
                <a:ea typeface="+mn-ea"/>
                <a:cs typeface="+mn-cs"/>
              </a:defRPr>
            </a:lvl5pPr>
            <a:lvl6pPr marL="2179638" indent="-236538" algn="l" rtl="0" eaLnBrk="1" fontAlgn="base" hangingPunct="1">
              <a:spcBef>
                <a:spcPct val="20000"/>
              </a:spcBef>
              <a:spcAft>
                <a:spcPct val="0"/>
              </a:spcAft>
              <a:buClr>
                <a:schemeClr val="tx1"/>
              </a:buClr>
              <a:buChar char="–"/>
              <a:defRPr sz="1200">
                <a:solidFill>
                  <a:schemeClr val="dk1"/>
                </a:solidFill>
                <a:latin typeface="+mn-lt"/>
                <a:ea typeface="+mn-ea"/>
                <a:cs typeface="+mn-cs"/>
              </a:defRPr>
            </a:lvl6pPr>
            <a:lvl7pPr marL="2636838" indent="-236538" algn="l" rtl="0" eaLnBrk="1" fontAlgn="base" hangingPunct="1">
              <a:spcBef>
                <a:spcPct val="20000"/>
              </a:spcBef>
              <a:spcAft>
                <a:spcPct val="0"/>
              </a:spcAft>
              <a:buClr>
                <a:schemeClr val="tx1"/>
              </a:buClr>
              <a:buChar char="–"/>
              <a:defRPr sz="1200">
                <a:solidFill>
                  <a:schemeClr val="dk1"/>
                </a:solidFill>
                <a:latin typeface="+mn-lt"/>
                <a:ea typeface="+mn-ea"/>
                <a:cs typeface="+mn-cs"/>
              </a:defRPr>
            </a:lvl7pPr>
            <a:lvl8pPr marL="3094038" indent="-236538" algn="l" rtl="0" eaLnBrk="1" fontAlgn="base" hangingPunct="1">
              <a:spcBef>
                <a:spcPct val="20000"/>
              </a:spcBef>
              <a:spcAft>
                <a:spcPct val="0"/>
              </a:spcAft>
              <a:buClr>
                <a:schemeClr val="tx1"/>
              </a:buClr>
              <a:buChar char="–"/>
              <a:defRPr sz="1200">
                <a:solidFill>
                  <a:schemeClr val="dk1"/>
                </a:solidFill>
                <a:latin typeface="+mn-lt"/>
                <a:ea typeface="+mn-ea"/>
                <a:cs typeface="+mn-cs"/>
              </a:defRPr>
            </a:lvl8pPr>
            <a:lvl9pPr marL="3551238" indent="-236538" algn="l" rtl="0" eaLnBrk="1" fontAlgn="base" hangingPunct="1">
              <a:spcBef>
                <a:spcPct val="20000"/>
              </a:spcBef>
              <a:spcAft>
                <a:spcPct val="0"/>
              </a:spcAft>
              <a:buClr>
                <a:schemeClr val="tx1"/>
              </a:buClr>
              <a:buChar char="–"/>
              <a:defRPr sz="1200">
                <a:solidFill>
                  <a:schemeClr val="dk1"/>
                </a:solidFill>
                <a:latin typeface="+mn-lt"/>
                <a:ea typeface="+mn-ea"/>
                <a:cs typeface="+mn-cs"/>
              </a:defRPr>
            </a:lvl9pPr>
          </a:lstStyle>
          <a:p>
            <a:pPr marL="0" indent="0" eaLnBrk="1" hangingPunct="1"/>
            <a:r>
              <a:rPr lang="en-US" sz="2200" kern="0" dirty="0">
                <a:solidFill>
                  <a:schemeClr val="accent1"/>
                </a:solidFill>
                <a:latin typeface="Calibri" panose="020F0502020204030204" pitchFamily="34" charset="0"/>
              </a:rPr>
              <a:t>Topic: CompTIA Security+ Testing Review </a:t>
            </a:r>
          </a:p>
        </p:txBody>
      </p:sp>
      <p:pic>
        <p:nvPicPr>
          <p:cNvPr id="4" name="Picture 3">
            <a:extLst>
              <a:ext uri="{FF2B5EF4-FFF2-40B4-BE49-F238E27FC236}">
                <a16:creationId xmlns:a16="http://schemas.microsoft.com/office/drawing/2014/main" id="{3F612599-73F1-4BC8-A806-1D01F4D54D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7231" y="3888362"/>
            <a:ext cx="3804912" cy="2543283"/>
          </a:xfrm>
          <a:prstGeom prst="rect">
            <a:avLst/>
          </a:prstGeom>
        </p:spPr>
      </p:pic>
      <p:sp>
        <p:nvSpPr>
          <p:cNvPr id="14" name="TextBox 13">
            <a:extLst>
              <a:ext uri="{FF2B5EF4-FFF2-40B4-BE49-F238E27FC236}">
                <a16:creationId xmlns:a16="http://schemas.microsoft.com/office/drawing/2014/main" id="{7B44CFD0-D9BD-4B17-82AA-2ECDA2745973}"/>
              </a:ext>
            </a:extLst>
          </p:cNvPr>
          <p:cNvSpPr txBox="1"/>
          <p:nvPr/>
        </p:nvSpPr>
        <p:spPr>
          <a:xfrm>
            <a:off x="8065919" y="3969893"/>
            <a:ext cx="838691" cy="246221"/>
          </a:xfrm>
          <a:prstGeom prst="rect">
            <a:avLst/>
          </a:prstGeom>
          <a:noFill/>
        </p:spPr>
        <p:txBody>
          <a:bodyPr wrap="none" rtlCol="0" anchor="ctr">
            <a:spAutoFit/>
          </a:bodyPr>
          <a:lstStyle/>
          <a:p>
            <a:pPr algn="ctr">
              <a:spcBef>
                <a:spcPts val="600"/>
              </a:spcBef>
            </a:pPr>
            <a:r>
              <a:rPr lang="en-US" sz="1000" b="1" dirty="0">
                <a:latin typeface="Arial"/>
              </a:rPr>
              <a:t>Gilbert, AZ</a:t>
            </a:r>
          </a:p>
        </p:txBody>
      </p:sp>
    </p:spTree>
    <p:extLst>
      <p:ext uri="{BB962C8B-B14F-4D97-AF65-F5344CB8AC3E}">
        <p14:creationId xmlns:p14="http://schemas.microsoft.com/office/powerpoint/2010/main" val="1967405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Physical and Cloud Security</a:t>
            </a:r>
            <a:endParaRPr lang="en-US" sz="2800" i="1" dirty="0"/>
          </a:p>
        </p:txBody>
      </p:sp>
      <p:sp>
        <p:nvSpPr>
          <p:cNvPr id="5"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6"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7"/>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Understanding </a:t>
            </a: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Physical Security</a:t>
            </a:r>
            <a:endParaRPr lang="en-US" sz="2000" i="1" dirty="0"/>
          </a:p>
        </p:txBody>
      </p:sp>
      <p:sp>
        <p:nvSpPr>
          <p:cNvPr id="9" name="TextBox 8"/>
          <p:cNvSpPr txBox="1"/>
          <p:nvPr/>
        </p:nvSpPr>
        <p:spPr>
          <a:xfrm>
            <a:off x="558011" y="1545207"/>
            <a:ext cx="4826789" cy="3416320"/>
          </a:xfrm>
          <a:prstGeom prst="rect">
            <a:avLst/>
          </a:prstGeom>
          <a:noFill/>
        </p:spPr>
        <p:txBody>
          <a:bodyPr wrap="square" rtlCol="0">
            <a:spAutoFit/>
          </a:bodyPr>
          <a:lstStyle/>
          <a:p>
            <a:r>
              <a:rPr lang="en-US" b="1" dirty="0">
                <a:solidFill>
                  <a:srgbClr val="0070C0"/>
                </a:solidFill>
              </a:rPr>
              <a:t>Mantrap </a:t>
            </a:r>
          </a:p>
          <a:p>
            <a:r>
              <a:rPr lang="en-US" dirty="0"/>
              <a:t>A high security mechanism that provides access to the facility via a device that allows only one person to access the facility at a time. </a:t>
            </a:r>
          </a:p>
          <a:p>
            <a:endParaRPr lang="en-US" dirty="0"/>
          </a:p>
          <a:p>
            <a:r>
              <a:rPr lang="en-US" dirty="0"/>
              <a:t>The mantrap can isolate one person at a time while their access permissions are validated, and if necessary, can trap the person in the device if access is denied or if they are discovered to be a threat to the facility. </a:t>
            </a:r>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877" y="1848775"/>
            <a:ext cx="5715000" cy="4200525"/>
          </a:xfrm>
          <a:prstGeom prst="rect">
            <a:avLst/>
          </a:prstGeom>
        </p:spPr>
      </p:pic>
    </p:spTree>
    <p:extLst>
      <p:ext uri="{BB962C8B-B14F-4D97-AF65-F5344CB8AC3E}">
        <p14:creationId xmlns:p14="http://schemas.microsoft.com/office/powerpoint/2010/main" val="17779877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Physical and Cloud Security</a:t>
            </a:r>
            <a:endParaRPr lang="en-US" sz="2800" i="1" dirty="0"/>
          </a:p>
        </p:txBody>
      </p:sp>
      <p:sp>
        <p:nvSpPr>
          <p:cNvPr id="5"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6"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7"/>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Understanding </a:t>
            </a: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Physical Security</a:t>
            </a:r>
            <a:endParaRPr lang="en-US" sz="2000" i="1" dirty="0"/>
          </a:p>
        </p:txBody>
      </p:sp>
      <p:sp>
        <p:nvSpPr>
          <p:cNvPr id="9" name="TextBox 8"/>
          <p:cNvSpPr txBox="1"/>
          <p:nvPr/>
        </p:nvSpPr>
        <p:spPr>
          <a:xfrm>
            <a:off x="558010" y="1545207"/>
            <a:ext cx="4334679" cy="3970318"/>
          </a:xfrm>
          <a:prstGeom prst="rect">
            <a:avLst/>
          </a:prstGeom>
          <a:noFill/>
        </p:spPr>
        <p:txBody>
          <a:bodyPr wrap="square" rtlCol="0">
            <a:spAutoFit/>
          </a:bodyPr>
          <a:lstStyle/>
          <a:p>
            <a:r>
              <a:rPr lang="en-US" b="1" dirty="0">
                <a:solidFill>
                  <a:srgbClr val="0070C0"/>
                </a:solidFill>
              </a:rPr>
              <a:t>Faraday Cage </a:t>
            </a:r>
          </a:p>
          <a:p>
            <a:r>
              <a:rPr lang="en-US" dirty="0"/>
              <a:t>Shielding to prevent electronic emissions from computer systems from being captured to gather intelligence. This shielding also prevents outside electronic emissions from disrupting your network and computer systems. </a:t>
            </a:r>
          </a:p>
          <a:p>
            <a:endParaRPr lang="en-US" dirty="0"/>
          </a:p>
          <a:p>
            <a:r>
              <a:rPr lang="en-US" dirty="0"/>
              <a:t>This can be done with a computer data center, or a wider area. The shielding consists of electrically conductive wire mesh or other conductor woven into a ‘cage’ that surrounds the room. </a:t>
            </a:r>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9583" y="2470180"/>
            <a:ext cx="6107294" cy="3206134"/>
          </a:xfrm>
          <a:prstGeom prst="rect">
            <a:avLst/>
          </a:prstGeom>
        </p:spPr>
      </p:pic>
    </p:spTree>
    <p:extLst>
      <p:ext uri="{BB962C8B-B14F-4D97-AF65-F5344CB8AC3E}">
        <p14:creationId xmlns:p14="http://schemas.microsoft.com/office/powerpoint/2010/main" val="33777245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Physical and Cloud Security</a:t>
            </a:r>
            <a:endParaRPr lang="en-US" sz="2800" i="1" dirty="0"/>
          </a:p>
        </p:txBody>
      </p:sp>
      <p:sp>
        <p:nvSpPr>
          <p:cNvPr id="5"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6"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7"/>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Understanding </a:t>
            </a: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Physical Security</a:t>
            </a:r>
            <a:endParaRPr lang="en-US" sz="2000" i="1" dirty="0"/>
          </a:p>
        </p:txBody>
      </p:sp>
      <p:sp>
        <p:nvSpPr>
          <p:cNvPr id="9" name="TextBox 8"/>
          <p:cNvSpPr txBox="1"/>
          <p:nvPr/>
        </p:nvSpPr>
        <p:spPr>
          <a:xfrm>
            <a:off x="545330" y="1406364"/>
            <a:ext cx="5277132" cy="3139321"/>
          </a:xfrm>
          <a:prstGeom prst="rect">
            <a:avLst/>
          </a:prstGeom>
          <a:noFill/>
        </p:spPr>
        <p:txBody>
          <a:bodyPr wrap="square" rtlCol="0">
            <a:spAutoFit/>
          </a:bodyPr>
          <a:lstStyle/>
          <a:p>
            <a:r>
              <a:rPr lang="en-US" b="1" dirty="0">
                <a:solidFill>
                  <a:srgbClr val="0070C0"/>
                </a:solidFill>
              </a:rPr>
              <a:t>Biometrics </a:t>
            </a:r>
            <a:r>
              <a:rPr lang="en-US" b="1" i="1" dirty="0"/>
              <a:t> </a:t>
            </a:r>
          </a:p>
          <a:p>
            <a:r>
              <a:rPr lang="en-US" dirty="0"/>
              <a:t>There are numerous biometric devices that add to the security of access to your facility, either building access or individual room access. These include fingerprint scanners, retinal scanners, facial recognition applications, and keystroke recognition program. Many laptops and cell phones now have fingerprint readers to provide access.  These technologies have improved over the years to make them more secure. </a:t>
            </a:r>
          </a:p>
          <a:p>
            <a:endParaRPr lang="en-US" dirty="0"/>
          </a:p>
        </p:txBody>
      </p:sp>
      <p:sp>
        <p:nvSpPr>
          <p:cNvPr id="10" name="TextBox 9"/>
          <p:cNvSpPr txBox="1"/>
          <p:nvPr/>
        </p:nvSpPr>
        <p:spPr>
          <a:xfrm>
            <a:off x="6387089" y="1545206"/>
            <a:ext cx="5280444" cy="2308324"/>
          </a:xfrm>
          <a:prstGeom prst="rect">
            <a:avLst/>
          </a:prstGeom>
          <a:noFill/>
        </p:spPr>
        <p:txBody>
          <a:bodyPr wrap="square" rtlCol="0">
            <a:spAutoFit/>
          </a:bodyPr>
          <a:lstStyle/>
          <a:p>
            <a:r>
              <a:rPr lang="en-US" b="1" i="1" dirty="0"/>
              <a:t>Tokens/Cards  </a:t>
            </a:r>
          </a:p>
          <a:p>
            <a:r>
              <a:rPr lang="en-US" dirty="0"/>
              <a:t>Physical tokens or FOBs are devices that generate one-time, time sensitive access passwords to authenticate identity. </a:t>
            </a:r>
          </a:p>
          <a:p>
            <a:endParaRPr lang="en-US" dirty="0"/>
          </a:p>
          <a:p>
            <a:r>
              <a:rPr lang="en-US" i="1" dirty="0" err="1"/>
              <a:t>SecureID</a:t>
            </a:r>
            <a:r>
              <a:rPr lang="en-US" dirty="0"/>
              <a:t> from RSA is one of the best-known physical tokens. </a:t>
            </a:r>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988" y="3853530"/>
            <a:ext cx="3383768" cy="186784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6961" y="4493217"/>
            <a:ext cx="2968432" cy="1981016"/>
          </a:xfrm>
          <a:prstGeom prst="rect">
            <a:avLst/>
          </a:prstGeom>
        </p:spPr>
      </p:pic>
    </p:spTree>
    <p:extLst>
      <p:ext uri="{BB962C8B-B14F-4D97-AF65-F5344CB8AC3E}">
        <p14:creationId xmlns:p14="http://schemas.microsoft.com/office/powerpoint/2010/main" val="29537043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Physical and Cloud Security</a:t>
            </a:r>
            <a:endParaRPr lang="en-US" sz="2800" i="1" dirty="0"/>
          </a:p>
        </p:txBody>
      </p:sp>
      <p:sp>
        <p:nvSpPr>
          <p:cNvPr id="5"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6"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7"/>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Understanding </a:t>
            </a: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Physical Security</a:t>
            </a:r>
            <a:endParaRPr lang="en-US" sz="2000" i="1" dirty="0"/>
          </a:p>
        </p:txBody>
      </p:sp>
      <p:sp>
        <p:nvSpPr>
          <p:cNvPr id="9" name="TextBox 8"/>
          <p:cNvSpPr txBox="1"/>
          <p:nvPr/>
        </p:nvSpPr>
        <p:spPr>
          <a:xfrm>
            <a:off x="558011" y="1545207"/>
            <a:ext cx="4993394" cy="4524315"/>
          </a:xfrm>
          <a:prstGeom prst="rect">
            <a:avLst/>
          </a:prstGeom>
          <a:noFill/>
        </p:spPr>
        <p:txBody>
          <a:bodyPr wrap="square" rtlCol="0">
            <a:spAutoFit/>
          </a:bodyPr>
          <a:lstStyle/>
          <a:p>
            <a:r>
              <a:rPr lang="en-US" b="1" dirty="0">
                <a:solidFill>
                  <a:srgbClr val="0070C0"/>
                </a:solidFill>
              </a:rPr>
              <a:t>HVAC </a:t>
            </a:r>
            <a:r>
              <a:rPr lang="en-US" b="1" i="1" dirty="0"/>
              <a:t> </a:t>
            </a:r>
          </a:p>
          <a:p>
            <a:r>
              <a:rPr lang="en-US" dirty="0"/>
              <a:t>Computer rooms require high-intensity cooling and venting, that is required to be on continuously. The ideal location for a computer room is in the center of a building with isolated HVAC cooling in its own HVAC zone. </a:t>
            </a:r>
          </a:p>
          <a:p>
            <a:endParaRPr lang="en-US" dirty="0"/>
          </a:p>
          <a:p>
            <a:endParaRPr lang="en-US" dirty="0"/>
          </a:p>
          <a:p>
            <a:endParaRPr lang="en-US" dirty="0"/>
          </a:p>
          <a:p>
            <a:r>
              <a:rPr lang="en-US" b="1" dirty="0">
                <a:solidFill>
                  <a:srgbClr val="0070C0"/>
                </a:solidFill>
              </a:rPr>
              <a:t>Hot and Cold Aisles </a:t>
            </a:r>
          </a:p>
          <a:p>
            <a:r>
              <a:rPr lang="en-US" dirty="0"/>
              <a:t>Server rooms are arranged in rows of servers in racks. The rows of servers are known as aisles. The HVAC cooling system is arranged as </a:t>
            </a:r>
            <a:r>
              <a:rPr lang="en-US" i="1" dirty="0"/>
              <a:t>hot aisles </a:t>
            </a:r>
            <a:r>
              <a:rPr lang="en-US" dirty="0"/>
              <a:t>and </a:t>
            </a:r>
            <a:r>
              <a:rPr lang="en-US" i="1" dirty="0"/>
              <a:t>cold aisles</a:t>
            </a:r>
            <a:r>
              <a:rPr lang="en-US" dirty="0"/>
              <a:t>. This provides constant circulation for the server racks. </a:t>
            </a:r>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453" y="1928474"/>
            <a:ext cx="5815080" cy="3327430"/>
          </a:xfrm>
          <a:prstGeom prst="rect">
            <a:avLst/>
          </a:prstGeom>
        </p:spPr>
      </p:pic>
    </p:spTree>
    <p:extLst>
      <p:ext uri="{BB962C8B-B14F-4D97-AF65-F5344CB8AC3E}">
        <p14:creationId xmlns:p14="http://schemas.microsoft.com/office/powerpoint/2010/main" val="32054865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Physical and Cloud Security</a:t>
            </a:r>
            <a:endParaRPr lang="en-US" sz="2800" i="1" dirty="0"/>
          </a:p>
        </p:txBody>
      </p:sp>
      <p:sp>
        <p:nvSpPr>
          <p:cNvPr id="5"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6"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7"/>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Understanding </a:t>
            </a: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Physical Security</a:t>
            </a:r>
            <a:endParaRPr lang="en-US" sz="2000" i="1" dirty="0"/>
          </a:p>
        </p:txBody>
      </p:sp>
      <p:sp>
        <p:nvSpPr>
          <p:cNvPr id="9" name="TextBox 8"/>
          <p:cNvSpPr txBox="1"/>
          <p:nvPr/>
        </p:nvSpPr>
        <p:spPr>
          <a:xfrm>
            <a:off x="588667" y="1432532"/>
            <a:ext cx="5348753" cy="4524315"/>
          </a:xfrm>
          <a:prstGeom prst="rect">
            <a:avLst/>
          </a:prstGeom>
          <a:noFill/>
        </p:spPr>
        <p:txBody>
          <a:bodyPr wrap="square" rtlCol="0">
            <a:spAutoFit/>
          </a:bodyPr>
          <a:lstStyle/>
          <a:p>
            <a:r>
              <a:rPr lang="en-US" b="1" dirty="0">
                <a:solidFill>
                  <a:srgbClr val="0070C0"/>
                </a:solidFill>
              </a:rPr>
              <a:t>Fire Suppression   </a:t>
            </a:r>
          </a:p>
          <a:p>
            <a:r>
              <a:rPr lang="en-US" dirty="0"/>
              <a:t>Fire extinguishers are portable systems that control and extinguish fires. Portable fire extinguishers should be available in all computer rooms and throughout the facility. These should be of a Class C type for electrical fires. </a:t>
            </a:r>
          </a:p>
          <a:p>
            <a:endParaRPr lang="en-US" dirty="0"/>
          </a:p>
          <a:p>
            <a:r>
              <a:rPr lang="en-US" dirty="0"/>
              <a:t>Modern buildings are required to have a modern fire-suppression system in the form of a sprinkler system that is connected to the building water system or to an isolated water reservoir.  </a:t>
            </a:r>
          </a:p>
          <a:p>
            <a:endParaRPr lang="en-US" dirty="0"/>
          </a:p>
          <a:p>
            <a:r>
              <a:rPr lang="en-US" dirty="0"/>
              <a:t>Water based sprinkler systems cause extensive damage to electronic equipment. Different mediums are available for fire-suppression, such as gas-based systems.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4155" y="1948925"/>
            <a:ext cx="4888356" cy="3538709"/>
          </a:xfrm>
          <a:prstGeom prst="rect">
            <a:avLst/>
          </a:prstGeom>
        </p:spPr>
      </p:pic>
    </p:spTree>
    <p:extLst>
      <p:ext uri="{BB962C8B-B14F-4D97-AF65-F5344CB8AC3E}">
        <p14:creationId xmlns:p14="http://schemas.microsoft.com/office/powerpoint/2010/main" val="13226222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Physical and Cloud Security</a:t>
            </a:r>
            <a:endParaRPr lang="en-US" sz="2800" i="1" dirty="0"/>
          </a:p>
        </p:txBody>
      </p:sp>
      <p:sp>
        <p:nvSpPr>
          <p:cNvPr id="5"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6"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7"/>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Understanding </a:t>
            </a: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Physical Security</a:t>
            </a:r>
            <a:endParaRPr lang="en-US" sz="2000" i="1" dirty="0"/>
          </a:p>
        </p:txBody>
      </p:sp>
      <p:sp>
        <p:nvSpPr>
          <p:cNvPr id="9" name="TextBox 8"/>
          <p:cNvSpPr txBox="1"/>
          <p:nvPr/>
        </p:nvSpPr>
        <p:spPr>
          <a:xfrm>
            <a:off x="588667" y="1432532"/>
            <a:ext cx="5348753" cy="3970318"/>
          </a:xfrm>
          <a:prstGeom prst="rect">
            <a:avLst/>
          </a:prstGeom>
          <a:noFill/>
        </p:spPr>
        <p:txBody>
          <a:bodyPr wrap="square" rtlCol="0">
            <a:spAutoFit/>
          </a:bodyPr>
          <a:lstStyle/>
          <a:p>
            <a:r>
              <a:rPr lang="en-US" b="1" dirty="0">
                <a:solidFill>
                  <a:srgbClr val="0070C0"/>
                </a:solidFill>
              </a:rPr>
              <a:t>EMI Shielding </a:t>
            </a:r>
          </a:p>
          <a:p>
            <a:r>
              <a:rPr lang="en-US" i="1" dirty="0"/>
              <a:t>Electromagnetic interference </a:t>
            </a:r>
            <a:r>
              <a:rPr lang="en-US" dirty="0"/>
              <a:t>(EMI) is generated by motors, florescent lights, and other electromechanical devices. EMI can cause circuit overloads, spikes in electrical power, or failure of other electrical components. Much of EMI can be prevented by properly shielding and grounding electromechanical devices. </a:t>
            </a:r>
          </a:p>
          <a:p>
            <a:endParaRPr lang="en-US" dirty="0"/>
          </a:p>
          <a:p>
            <a:r>
              <a:rPr lang="en-US" i="1" dirty="0"/>
              <a:t>Radio frequency interference </a:t>
            </a:r>
            <a:r>
              <a:rPr lang="en-US" dirty="0"/>
              <a:t>(RFI) is similar to EMI but is projected as radio frequency interference through the radio spectrum. This can cause problems with wireless access points. This process is called </a:t>
            </a:r>
            <a:r>
              <a:rPr lang="en-US" i="1" dirty="0"/>
              <a:t>desensitizing</a:t>
            </a:r>
            <a:r>
              <a:rPr lang="en-US"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8494" y="1432532"/>
            <a:ext cx="5745155" cy="4308866"/>
          </a:xfrm>
          <a:prstGeom prst="rect">
            <a:avLst/>
          </a:prstGeom>
        </p:spPr>
      </p:pic>
    </p:spTree>
    <p:extLst>
      <p:ext uri="{BB962C8B-B14F-4D97-AF65-F5344CB8AC3E}">
        <p14:creationId xmlns:p14="http://schemas.microsoft.com/office/powerpoint/2010/main" val="42528848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Physical and Cloud Security</a:t>
            </a:r>
            <a:endParaRPr lang="en-US" sz="2800" i="1" dirty="0"/>
          </a:p>
        </p:txBody>
      </p:sp>
      <p:sp>
        <p:nvSpPr>
          <p:cNvPr id="5"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6"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7"/>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Understanding </a:t>
            </a: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Physical Security</a:t>
            </a:r>
            <a:endParaRPr lang="en-US" sz="2000" i="1" dirty="0"/>
          </a:p>
        </p:txBody>
      </p:sp>
      <p:sp>
        <p:nvSpPr>
          <p:cNvPr id="9" name="TextBox 8"/>
          <p:cNvSpPr txBox="1"/>
          <p:nvPr/>
        </p:nvSpPr>
        <p:spPr>
          <a:xfrm>
            <a:off x="588667" y="1432532"/>
            <a:ext cx="5348753" cy="4247317"/>
          </a:xfrm>
          <a:prstGeom prst="rect">
            <a:avLst/>
          </a:prstGeom>
          <a:noFill/>
        </p:spPr>
        <p:txBody>
          <a:bodyPr wrap="square" rtlCol="0">
            <a:spAutoFit/>
          </a:bodyPr>
          <a:lstStyle/>
          <a:p>
            <a:r>
              <a:rPr lang="en-US" b="1" dirty="0">
                <a:solidFill>
                  <a:srgbClr val="0070C0"/>
                </a:solidFill>
              </a:rPr>
              <a:t>Cameras</a:t>
            </a:r>
          </a:p>
          <a:p>
            <a:r>
              <a:rPr lang="en-US" dirty="0"/>
              <a:t>Camera can be placed as a security feature on the outside of the building as well as inside the building to track and identify activity near and in the building. Cameras record all activity that is visible to them and provide a means to review historical activity. </a:t>
            </a:r>
          </a:p>
          <a:p>
            <a:endParaRPr lang="en-US" dirty="0"/>
          </a:p>
          <a:p>
            <a:r>
              <a:rPr lang="en-US" b="1" dirty="0">
                <a:solidFill>
                  <a:srgbClr val="0070C0"/>
                </a:solidFill>
              </a:rPr>
              <a:t>Motion Detectors </a:t>
            </a:r>
          </a:p>
          <a:p>
            <a:r>
              <a:rPr lang="en-US" dirty="0"/>
              <a:t>Cameras can include motion detectors to begin recording when any motion is detected. Motion detectors can also act as defense mechanisms to activate alarms when motion is detected. Sensors can be </a:t>
            </a:r>
            <a:r>
              <a:rPr lang="en-US" i="1" dirty="0"/>
              <a:t>infrared</a:t>
            </a:r>
            <a:r>
              <a:rPr lang="en-US" dirty="0"/>
              <a:t>, </a:t>
            </a:r>
            <a:r>
              <a:rPr lang="en-US" i="1" dirty="0"/>
              <a:t>microwave</a:t>
            </a:r>
            <a:r>
              <a:rPr lang="en-US" dirty="0"/>
              <a:t>, or </a:t>
            </a:r>
            <a:r>
              <a:rPr lang="en-US" i="1" dirty="0"/>
              <a:t>sound</a:t>
            </a:r>
            <a:r>
              <a:rPr lang="en-US" dirty="0"/>
              <a:t> and can use a hybrid of these sensors as well.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6694" y="1529779"/>
            <a:ext cx="4604502" cy="4604502"/>
          </a:xfrm>
          <a:prstGeom prst="rect">
            <a:avLst/>
          </a:prstGeom>
        </p:spPr>
      </p:pic>
    </p:spTree>
    <p:extLst>
      <p:ext uri="{BB962C8B-B14F-4D97-AF65-F5344CB8AC3E}">
        <p14:creationId xmlns:p14="http://schemas.microsoft.com/office/powerpoint/2010/main" val="13051379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Physical and Cloud Security</a:t>
            </a:r>
            <a:endParaRPr lang="en-US" sz="2800" i="1" dirty="0"/>
          </a:p>
        </p:txBody>
      </p:sp>
      <p:sp>
        <p:nvSpPr>
          <p:cNvPr id="5"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6"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7"/>
          <p:cNvSpPr/>
          <p:nvPr/>
        </p:nvSpPr>
        <p:spPr>
          <a:xfrm>
            <a:off x="3778941" y="784143"/>
            <a:ext cx="4637006"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Data Security and Privacy Practices</a:t>
            </a:r>
            <a:endParaRPr lang="en-US" sz="2000" i="1" dirty="0"/>
          </a:p>
        </p:txBody>
      </p:sp>
      <p:sp>
        <p:nvSpPr>
          <p:cNvPr id="10" name="TextBox 9"/>
          <p:cNvSpPr txBox="1"/>
          <p:nvPr/>
        </p:nvSpPr>
        <p:spPr>
          <a:xfrm>
            <a:off x="1620269" y="1437942"/>
            <a:ext cx="8954350" cy="3970318"/>
          </a:xfrm>
          <a:prstGeom prst="rect">
            <a:avLst/>
          </a:prstGeom>
          <a:noFill/>
        </p:spPr>
        <p:txBody>
          <a:bodyPr wrap="square" rtlCol="0">
            <a:spAutoFit/>
          </a:bodyPr>
          <a:lstStyle/>
          <a:p>
            <a:pPr algn="ctr"/>
            <a:r>
              <a:rPr lang="en-US" b="1" i="1" dirty="0"/>
              <a:t>Data Destruction and Media Sanitation</a:t>
            </a:r>
          </a:p>
          <a:p>
            <a:endParaRPr lang="en-US" b="1" i="1" dirty="0"/>
          </a:p>
          <a:p>
            <a:r>
              <a:rPr lang="en-US" i="1" dirty="0"/>
              <a:t>Methods of securely destroying paper reports, data, and media when no longer needed. </a:t>
            </a:r>
          </a:p>
          <a:p>
            <a:endParaRPr lang="en-US" b="1" i="1" dirty="0"/>
          </a:p>
          <a:p>
            <a:pPr marL="342900" indent="-342900">
              <a:buAutoNum type="arabicPeriod"/>
            </a:pPr>
            <a:r>
              <a:rPr lang="en-US" b="1" i="1" dirty="0"/>
              <a:t>Burning – </a:t>
            </a:r>
            <a:r>
              <a:rPr lang="en-US" dirty="0"/>
              <a:t>Controlled incineration or burning is used to destroy hard copies of data and some media.  </a:t>
            </a:r>
            <a:endParaRPr lang="en-US" b="1" i="1" dirty="0"/>
          </a:p>
          <a:p>
            <a:pPr marL="342900" indent="-342900">
              <a:buAutoNum type="arabicPeriod"/>
            </a:pPr>
            <a:r>
              <a:rPr lang="en-US" b="1" i="1" dirty="0"/>
              <a:t>Shredding – </a:t>
            </a:r>
            <a:r>
              <a:rPr lang="en-US" dirty="0"/>
              <a:t>Shredding of paper reduces the paper to unreadable form. Shredding can be used with CD’s and DVD’s. Some shredders are strip shedders, but cross-cut shredders cut in more that one direction. </a:t>
            </a:r>
            <a:endParaRPr lang="en-US" b="1" i="1" dirty="0"/>
          </a:p>
          <a:p>
            <a:pPr marL="342900" indent="-342900">
              <a:buAutoNum type="arabicPeriod"/>
            </a:pPr>
            <a:r>
              <a:rPr lang="en-US" b="1" i="1" dirty="0"/>
              <a:t>Pulping – </a:t>
            </a:r>
            <a:r>
              <a:rPr lang="en-US" dirty="0"/>
              <a:t>Pulping reduces paper to a liquid slurry which can be used in post-consumer products. </a:t>
            </a:r>
            <a:endParaRPr lang="en-US" b="1" i="1" dirty="0"/>
          </a:p>
          <a:p>
            <a:pPr marL="342900" indent="-342900">
              <a:buAutoNum type="arabicPeriod"/>
            </a:pPr>
            <a:r>
              <a:rPr lang="en-US" b="1" i="1" dirty="0"/>
              <a:t>Pulverizing – </a:t>
            </a:r>
            <a:r>
              <a:rPr lang="en-US" dirty="0"/>
              <a:t>Documents are fed into a </a:t>
            </a:r>
            <a:r>
              <a:rPr lang="en-US" dirty="0" err="1"/>
              <a:t>pulverizer</a:t>
            </a:r>
            <a:r>
              <a:rPr lang="en-US" dirty="0"/>
              <a:t> that reduces the documents to loose fibers and shards. There are also </a:t>
            </a:r>
            <a:r>
              <a:rPr lang="en-US" dirty="0" err="1"/>
              <a:t>pulverizers</a:t>
            </a:r>
            <a:r>
              <a:rPr lang="en-US" dirty="0"/>
              <a:t> for hard disk drives. </a:t>
            </a:r>
            <a:endParaRPr lang="en-US" b="1" i="1" dirty="0"/>
          </a:p>
        </p:txBody>
      </p:sp>
    </p:spTree>
    <p:extLst>
      <p:ext uri="{BB962C8B-B14F-4D97-AF65-F5344CB8AC3E}">
        <p14:creationId xmlns:p14="http://schemas.microsoft.com/office/powerpoint/2010/main" val="5245880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Physical and Cloud Security</a:t>
            </a:r>
            <a:endParaRPr lang="en-US" sz="2800" i="1" dirty="0"/>
          </a:p>
        </p:txBody>
      </p:sp>
      <p:sp>
        <p:nvSpPr>
          <p:cNvPr id="5"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6"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7"/>
          <p:cNvSpPr/>
          <p:nvPr/>
        </p:nvSpPr>
        <p:spPr>
          <a:xfrm>
            <a:off x="3778941" y="784143"/>
            <a:ext cx="4637006"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Data Security and Privacy Practices</a:t>
            </a:r>
            <a:endParaRPr lang="en-US" sz="2000" i="1" dirty="0"/>
          </a:p>
        </p:txBody>
      </p:sp>
      <p:sp>
        <p:nvSpPr>
          <p:cNvPr id="10" name="TextBox 9"/>
          <p:cNvSpPr txBox="1"/>
          <p:nvPr/>
        </p:nvSpPr>
        <p:spPr>
          <a:xfrm>
            <a:off x="558011" y="1606954"/>
            <a:ext cx="4698706" cy="4524315"/>
          </a:xfrm>
          <a:prstGeom prst="rect">
            <a:avLst/>
          </a:prstGeom>
          <a:noFill/>
        </p:spPr>
        <p:txBody>
          <a:bodyPr wrap="square" rtlCol="0">
            <a:spAutoFit/>
          </a:bodyPr>
          <a:lstStyle/>
          <a:p>
            <a:r>
              <a:rPr lang="en-US" b="1" dirty="0">
                <a:solidFill>
                  <a:srgbClr val="0070C0"/>
                </a:solidFill>
              </a:rPr>
              <a:t>Degaussing</a:t>
            </a:r>
          </a:p>
          <a:p>
            <a:endParaRPr lang="en-US" b="1" dirty="0">
              <a:solidFill>
                <a:srgbClr val="0070C0"/>
              </a:solidFill>
            </a:endParaRPr>
          </a:p>
          <a:p>
            <a:r>
              <a:rPr lang="en-US" dirty="0"/>
              <a:t>This process is used with magnetic media to destroy the data on the media. </a:t>
            </a:r>
          </a:p>
          <a:p>
            <a:endParaRPr lang="en-US" dirty="0"/>
          </a:p>
          <a:p>
            <a:r>
              <a:rPr lang="en-US" dirty="0"/>
              <a:t>The degausser is a large magnet that changes the magnetic fields on the media that holds the data. </a:t>
            </a:r>
          </a:p>
          <a:p>
            <a:endParaRPr lang="en-US" dirty="0"/>
          </a:p>
          <a:p>
            <a:r>
              <a:rPr lang="en-US" b="1" dirty="0"/>
              <a:t>Purging</a:t>
            </a:r>
            <a:r>
              <a:rPr lang="en-US" b="1" i="1" dirty="0"/>
              <a:t> – </a:t>
            </a:r>
            <a:r>
              <a:rPr lang="en-US" dirty="0"/>
              <a:t>Permanently removing data from a data media.  </a:t>
            </a:r>
            <a:endParaRPr lang="en-US" b="1" i="1" dirty="0"/>
          </a:p>
          <a:p>
            <a:r>
              <a:rPr lang="en-US" b="1" dirty="0"/>
              <a:t>Wiping</a:t>
            </a:r>
            <a:r>
              <a:rPr lang="en-US" b="1" i="1" dirty="0"/>
              <a:t> – </a:t>
            </a:r>
            <a:r>
              <a:rPr lang="en-US" dirty="0"/>
              <a:t>Writing data over the positions where data was purged to replace the old data with new data that is just a pattern of zeros. </a:t>
            </a:r>
            <a:endParaRPr lang="en-US" b="1" i="1" dirty="0"/>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974" y="1564514"/>
            <a:ext cx="6465559" cy="3934887"/>
          </a:xfrm>
          <a:prstGeom prst="rect">
            <a:avLst/>
          </a:prstGeom>
        </p:spPr>
      </p:pic>
    </p:spTree>
    <p:extLst>
      <p:ext uri="{BB962C8B-B14F-4D97-AF65-F5344CB8AC3E}">
        <p14:creationId xmlns:p14="http://schemas.microsoft.com/office/powerpoint/2010/main" val="25838550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62665" y="1679026"/>
            <a:ext cx="4593017" cy="4555093"/>
          </a:xfrm>
          <a:prstGeom prst="rect">
            <a:avLst/>
          </a:prstGeom>
        </p:spPr>
        <p:txBody>
          <a:bodyPr wrap="square">
            <a:spAutoFit/>
          </a:bodyPr>
          <a:lstStyle/>
          <a:p>
            <a:pPr algn="ctr"/>
            <a:r>
              <a:rPr lang="en-US" b="1" dirty="0">
                <a:solidFill>
                  <a:srgbClr val="0070C0"/>
                </a:solidFill>
                <a:effectLst/>
                <a:latin typeface="+mj-lt"/>
                <a:ea typeface="Times New Roman" panose="02020603050405020304" pitchFamily="18" charset="0"/>
              </a:rPr>
              <a:t>Software-as-a-Service (SaaS) </a:t>
            </a:r>
            <a:r>
              <a:rPr lang="en-US" sz="2000" b="1" dirty="0">
                <a:solidFill>
                  <a:srgbClr val="0070C0"/>
                </a:solidFill>
                <a:effectLst/>
                <a:latin typeface="Times New Roman" panose="02020603050405020304" pitchFamily="18" charset="0"/>
                <a:ea typeface="Times New Roman" panose="02020603050405020304" pitchFamily="18" charset="0"/>
              </a:rPr>
              <a:t> </a:t>
            </a:r>
          </a:p>
          <a:p>
            <a:endParaRPr lang="en-US" dirty="0">
              <a:latin typeface="+mj-lt"/>
              <a:ea typeface="Times New Roman" panose="02020603050405020304" pitchFamily="18" charset="0"/>
            </a:endParaRPr>
          </a:p>
          <a:p>
            <a:r>
              <a:rPr lang="en-US" dirty="0">
                <a:latin typeface="+mj-lt"/>
                <a:ea typeface="Times New Roman" panose="02020603050405020304" pitchFamily="18" charset="0"/>
              </a:rPr>
              <a:t>The capability provided to the consumer to use the cloud provider’s applications running on a cloud infrastructure. The consumer does not manage or control the underlying cloud infrastructure including networks, servers, operating systems, storage or application capabilities, and with limited user-specific application configuration settings. </a:t>
            </a:r>
          </a:p>
          <a:p>
            <a:endParaRPr lang="en-US" i="1" dirty="0">
              <a:latin typeface="+mj-lt"/>
              <a:ea typeface="Times New Roman" panose="02020603050405020304" pitchFamily="18" charset="0"/>
            </a:endParaRPr>
          </a:p>
          <a:p>
            <a:r>
              <a:rPr lang="en-US" dirty="0">
                <a:latin typeface="+mj-lt"/>
                <a:ea typeface="Times New Roman" panose="02020603050405020304" pitchFamily="18" charset="0"/>
              </a:rPr>
              <a:t>Common software available: </a:t>
            </a:r>
          </a:p>
          <a:p>
            <a:r>
              <a:rPr lang="en-US" i="1" dirty="0">
                <a:latin typeface="+mj-lt"/>
                <a:ea typeface="Times New Roman" panose="02020603050405020304" pitchFamily="18" charset="0"/>
              </a:rPr>
              <a:t>Office 365</a:t>
            </a:r>
          </a:p>
          <a:p>
            <a:r>
              <a:rPr lang="en-US" i="1" dirty="0">
                <a:latin typeface="+mj-lt"/>
                <a:ea typeface="Times New Roman" panose="02020603050405020304" pitchFamily="18" charset="0"/>
              </a:rPr>
              <a:t>SharePoint-Online </a:t>
            </a:r>
          </a:p>
          <a:p>
            <a:r>
              <a:rPr lang="en-US" i="1" dirty="0">
                <a:latin typeface="+mj-lt"/>
                <a:ea typeface="Times New Roman" panose="02020603050405020304" pitchFamily="18" charset="0"/>
              </a:rPr>
              <a:t>Salesforce</a:t>
            </a:r>
          </a:p>
        </p:txBody>
      </p:sp>
      <p:sp>
        <p:nvSpPr>
          <p:cNvPr id="6"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7"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8"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129" y="1979093"/>
            <a:ext cx="5240241" cy="3782494"/>
          </a:xfrm>
          <a:prstGeom prst="rect">
            <a:avLst/>
          </a:prstGeom>
        </p:spPr>
      </p:pic>
      <p:sp>
        <p:nvSpPr>
          <p:cNvPr id="9" name="Rectangle 8"/>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Cloud Computing</a:t>
            </a:r>
            <a:endParaRPr lang="en-US" sz="2000" i="1" dirty="0"/>
          </a:p>
        </p:txBody>
      </p:sp>
    </p:spTree>
    <p:extLst>
      <p:ext uri="{BB962C8B-B14F-4D97-AF65-F5344CB8AC3E}">
        <p14:creationId xmlns:p14="http://schemas.microsoft.com/office/powerpoint/2010/main" val="11180956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10"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11"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6" name="TextBox 5"/>
          <p:cNvSpPr txBox="1"/>
          <p:nvPr/>
        </p:nvSpPr>
        <p:spPr>
          <a:xfrm>
            <a:off x="6084444" y="2308873"/>
            <a:ext cx="5238657" cy="4247317"/>
          </a:xfrm>
          <a:prstGeom prst="rect">
            <a:avLst/>
          </a:prstGeom>
          <a:noFill/>
        </p:spPr>
        <p:txBody>
          <a:bodyPr wrap="square" rtlCol="0">
            <a:spAutoFit/>
          </a:bodyPr>
          <a:lstStyle/>
          <a:p>
            <a:pPr eaLnBrk="0" hangingPunct="0"/>
            <a:r>
              <a:rPr lang="en-US" b="1" u="sng" dirty="0">
                <a:solidFill>
                  <a:srgbClr val="0070C0"/>
                </a:solidFill>
              </a:rPr>
              <a:t>Session 8</a:t>
            </a:r>
          </a:p>
          <a:p>
            <a:pPr eaLnBrk="0" hangingPunct="0"/>
            <a:r>
              <a:rPr lang="en-US" dirty="0"/>
              <a:t>Includes Objectives from Domains 2, 3, and 5 </a:t>
            </a:r>
          </a:p>
          <a:p>
            <a:pPr eaLnBrk="0" hangingPunct="0"/>
            <a:r>
              <a:rPr lang="en-US" dirty="0"/>
              <a:t>Objective 2.1 – </a:t>
            </a:r>
            <a:r>
              <a:rPr lang="en-US" i="1" dirty="0"/>
              <a:t>Explain the importance of security concepts in an enterprise environment. </a:t>
            </a:r>
          </a:p>
          <a:p>
            <a:pPr eaLnBrk="0" hangingPunct="0"/>
            <a:r>
              <a:rPr lang="en-US" dirty="0"/>
              <a:t>Objective 2.2 – </a:t>
            </a:r>
            <a:r>
              <a:rPr lang="en-US" i="1" dirty="0"/>
              <a:t>Summarize virtualization and cloud computing concepts.  </a:t>
            </a:r>
          </a:p>
          <a:p>
            <a:pPr eaLnBrk="0" hangingPunct="0"/>
            <a:r>
              <a:rPr lang="en-US" dirty="0"/>
              <a:t>Objective 2.5 – </a:t>
            </a:r>
            <a:r>
              <a:rPr lang="en-US" i="1" dirty="0"/>
              <a:t>Given a scenario, implement cybersecurity resilience.</a:t>
            </a:r>
          </a:p>
          <a:p>
            <a:pPr eaLnBrk="0" hangingPunct="0"/>
            <a:r>
              <a:rPr lang="en-US" dirty="0"/>
              <a:t>Objective 2.7 – </a:t>
            </a:r>
            <a:r>
              <a:rPr lang="en-US" i="1" dirty="0"/>
              <a:t>Explain the importance of physical security controls. </a:t>
            </a:r>
          </a:p>
          <a:p>
            <a:pPr eaLnBrk="0" hangingPunct="0"/>
            <a:r>
              <a:rPr lang="en-US" dirty="0"/>
              <a:t>Objective 3.6 – </a:t>
            </a:r>
            <a:r>
              <a:rPr lang="en-US" i="1" dirty="0"/>
              <a:t>Given a scenario, apply cybersecurity solutions to the cloud. </a:t>
            </a:r>
          </a:p>
          <a:p>
            <a:pPr eaLnBrk="0" hangingPunct="0"/>
            <a:r>
              <a:rPr lang="en-US" dirty="0"/>
              <a:t>Objective 5.2 – </a:t>
            </a:r>
            <a:r>
              <a:rPr lang="en-US" i="1" dirty="0"/>
              <a:t>Explain the importance of applicable regulations, standards, or frameworks that impact organizational security posture. </a:t>
            </a:r>
            <a:endParaRPr lang="en-US" b="1" i="1" dirty="0"/>
          </a:p>
        </p:txBody>
      </p:sp>
      <p:sp>
        <p:nvSpPr>
          <p:cNvPr id="8" name="TextBox 7"/>
          <p:cNvSpPr txBox="1"/>
          <p:nvPr/>
        </p:nvSpPr>
        <p:spPr>
          <a:xfrm>
            <a:off x="501504" y="1608761"/>
            <a:ext cx="10513433" cy="923330"/>
          </a:xfrm>
          <a:prstGeom prst="rect">
            <a:avLst/>
          </a:prstGeom>
          <a:noFill/>
        </p:spPr>
        <p:txBody>
          <a:bodyPr wrap="square" rtlCol="0">
            <a:spAutoFit/>
          </a:bodyPr>
          <a:lstStyle/>
          <a:p>
            <a:pPr eaLnBrk="0" hangingPunct="0"/>
            <a:r>
              <a:rPr lang="en-US" b="1" dirty="0">
                <a:solidFill>
                  <a:srgbClr val="0070C0"/>
                </a:solidFill>
              </a:rPr>
              <a:t>EXAM OBJECTIVES (DOMAINS)</a:t>
            </a:r>
            <a:endParaRPr lang="en-US" dirty="0">
              <a:solidFill>
                <a:srgbClr val="0070C0"/>
              </a:solidFill>
            </a:endParaRPr>
          </a:p>
          <a:p>
            <a:pPr eaLnBrk="0" hangingPunct="0"/>
            <a:r>
              <a:rPr lang="en-US" dirty="0"/>
              <a:t>The table below lists the domains measured by this examination and the extent to which they are represented:</a:t>
            </a:r>
            <a:endParaRPr lang="en-US" b="1" i="1" dirty="0"/>
          </a:p>
        </p:txBody>
      </p:sp>
      <p:sp>
        <p:nvSpPr>
          <p:cNvPr id="13" name="Rectangle 12"/>
          <p:cNvSpPr/>
          <p:nvPr/>
        </p:nvSpPr>
        <p:spPr>
          <a:xfrm>
            <a:off x="3036444" y="945858"/>
            <a:ext cx="6096000" cy="707886"/>
          </a:xfrm>
          <a:prstGeom prst="rect">
            <a:avLst/>
          </a:prstGeom>
        </p:spPr>
        <p:txBody>
          <a:bodyPr>
            <a:spAutoFit/>
          </a:bodyPr>
          <a:lstStyle/>
          <a:p>
            <a:pPr algn="ct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CompTIA Security+ </a:t>
            </a:r>
          </a:p>
          <a:p>
            <a:pPr algn="ctr"/>
            <a:r>
              <a:rPr lang="en-US" sz="2000" b="1" dirty="0">
                <a:latin typeface="Times New Roman" panose="02020603050405020304" pitchFamily="18" charset="0"/>
                <a:cs typeface="Times New Roman" panose="02020603050405020304" pitchFamily="18" charset="0"/>
              </a:rPr>
              <a:t>Test: SYO-601</a:t>
            </a:r>
          </a:p>
        </p:txBody>
      </p:sp>
      <p:graphicFrame>
        <p:nvGraphicFramePr>
          <p:cNvPr id="14" name="Table 4">
            <a:extLst>
              <a:ext uri="{FF2B5EF4-FFF2-40B4-BE49-F238E27FC236}">
                <a16:creationId xmlns:a16="http://schemas.microsoft.com/office/drawing/2014/main" id="{75F8EE38-D794-4752-B1C3-8C69C591EFB0}"/>
              </a:ext>
            </a:extLst>
          </p:cNvPr>
          <p:cNvGraphicFramePr>
            <a:graphicFrameLocks noGrp="1"/>
          </p:cNvGraphicFramePr>
          <p:nvPr>
            <p:extLst>
              <p:ext uri="{D42A27DB-BD31-4B8C-83A1-F6EECF244321}">
                <p14:modId xmlns:p14="http://schemas.microsoft.com/office/powerpoint/2010/main" val="1476493719"/>
              </p:ext>
            </p:extLst>
          </p:nvPr>
        </p:nvGraphicFramePr>
        <p:xfrm>
          <a:off x="501504" y="2537041"/>
          <a:ext cx="5491817" cy="3090332"/>
        </p:xfrm>
        <a:graphic>
          <a:graphicData uri="http://schemas.openxmlformats.org/drawingml/2006/table">
            <a:tbl>
              <a:tblPr firstRow="1" bandRow="1">
                <a:tableStyleId>{5C22544A-7EE6-4342-B048-85BDC9FD1C3A}</a:tableStyleId>
              </a:tblPr>
              <a:tblGrid>
                <a:gridCol w="4195888">
                  <a:extLst>
                    <a:ext uri="{9D8B030D-6E8A-4147-A177-3AD203B41FA5}">
                      <a16:colId xmlns:a16="http://schemas.microsoft.com/office/drawing/2014/main" val="3543597167"/>
                    </a:ext>
                  </a:extLst>
                </a:gridCol>
                <a:gridCol w="1295929">
                  <a:extLst>
                    <a:ext uri="{9D8B030D-6E8A-4147-A177-3AD203B41FA5}">
                      <a16:colId xmlns:a16="http://schemas.microsoft.com/office/drawing/2014/main" val="766011753"/>
                    </a:ext>
                  </a:extLst>
                </a:gridCol>
              </a:tblGrid>
              <a:tr h="441476">
                <a:tc>
                  <a:txBody>
                    <a:bodyPr/>
                    <a:lstStyle/>
                    <a:p>
                      <a:r>
                        <a:rPr lang="en-US" dirty="0"/>
                        <a:t>Domain</a:t>
                      </a:r>
                    </a:p>
                  </a:txBody>
                  <a:tcPr/>
                </a:tc>
                <a:tc>
                  <a:txBody>
                    <a:bodyPr/>
                    <a:lstStyle/>
                    <a:p>
                      <a:r>
                        <a:rPr lang="en-US" dirty="0"/>
                        <a:t>Weight</a:t>
                      </a:r>
                    </a:p>
                  </a:txBody>
                  <a:tcPr/>
                </a:tc>
                <a:extLst>
                  <a:ext uri="{0D108BD9-81ED-4DB2-BD59-A6C34878D82A}">
                    <a16:rowId xmlns:a16="http://schemas.microsoft.com/office/drawing/2014/main" val="1160234940"/>
                  </a:ext>
                </a:extLst>
              </a:tr>
              <a:tr h="441476">
                <a:tc>
                  <a:txBody>
                    <a:bodyPr/>
                    <a:lstStyle/>
                    <a:p>
                      <a:r>
                        <a:rPr lang="en-US" dirty="0"/>
                        <a:t>1.0 Threats, Attacks and Vulnerabilities</a:t>
                      </a:r>
                    </a:p>
                  </a:txBody>
                  <a:tcPr/>
                </a:tc>
                <a:tc>
                  <a:txBody>
                    <a:bodyPr/>
                    <a:lstStyle/>
                    <a:p>
                      <a:r>
                        <a:rPr lang="en-US" dirty="0"/>
                        <a:t>24%</a:t>
                      </a:r>
                    </a:p>
                  </a:txBody>
                  <a:tcPr/>
                </a:tc>
                <a:extLst>
                  <a:ext uri="{0D108BD9-81ED-4DB2-BD59-A6C34878D82A}">
                    <a16:rowId xmlns:a16="http://schemas.microsoft.com/office/drawing/2014/main" val="1227054233"/>
                  </a:ext>
                </a:extLst>
              </a:tr>
              <a:tr h="441476">
                <a:tc>
                  <a:txBody>
                    <a:bodyPr/>
                    <a:lstStyle/>
                    <a:p>
                      <a:r>
                        <a:rPr lang="en-US" dirty="0"/>
                        <a:t>2.0 Architecture and Design</a:t>
                      </a:r>
                    </a:p>
                  </a:txBody>
                  <a:tcPr/>
                </a:tc>
                <a:tc>
                  <a:txBody>
                    <a:bodyPr/>
                    <a:lstStyle/>
                    <a:p>
                      <a:r>
                        <a:rPr lang="en-US" dirty="0"/>
                        <a:t>21%</a:t>
                      </a:r>
                    </a:p>
                  </a:txBody>
                  <a:tcPr/>
                </a:tc>
                <a:extLst>
                  <a:ext uri="{0D108BD9-81ED-4DB2-BD59-A6C34878D82A}">
                    <a16:rowId xmlns:a16="http://schemas.microsoft.com/office/drawing/2014/main" val="3733200258"/>
                  </a:ext>
                </a:extLst>
              </a:tr>
              <a:tr h="441476">
                <a:tc>
                  <a:txBody>
                    <a:bodyPr/>
                    <a:lstStyle/>
                    <a:p>
                      <a:r>
                        <a:rPr lang="en-US" dirty="0"/>
                        <a:t>3.0 Implementation</a:t>
                      </a:r>
                    </a:p>
                  </a:txBody>
                  <a:tcPr/>
                </a:tc>
                <a:tc>
                  <a:txBody>
                    <a:bodyPr/>
                    <a:lstStyle/>
                    <a:p>
                      <a:r>
                        <a:rPr lang="en-US" dirty="0"/>
                        <a:t>25%</a:t>
                      </a:r>
                    </a:p>
                  </a:txBody>
                  <a:tcPr/>
                </a:tc>
                <a:extLst>
                  <a:ext uri="{0D108BD9-81ED-4DB2-BD59-A6C34878D82A}">
                    <a16:rowId xmlns:a16="http://schemas.microsoft.com/office/drawing/2014/main" val="862388185"/>
                  </a:ext>
                </a:extLst>
              </a:tr>
              <a:tr h="441476">
                <a:tc>
                  <a:txBody>
                    <a:bodyPr/>
                    <a:lstStyle/>
                    <a:p>
                      <a:r>
                        <a:rPr lang="en-US" dirty="0"/>
                        <a:t>4.0 Operations and Incident Response</a:t>
                      </a:r>
                    </a:p>
                  </a:txBody>
                  <a:tcPr/>
                </a:tc>
                <a:tc>
                  <a:txBody>
                    <a:bodyPr/>
                    <a:lstStyle/>
                    <a:p>
                      <a:r>
                        <a:rPr lang="en-US" dirty="0"/>
                        <a:t>16%</a:t>
                      </a:r>
                    </a:p>
                  </a:txBody>
                  <a:tcPr/>
                </a:tc>
                <a:extLst>
                  <a:ext uri="{0D108BD9-81ED-4DB2-BD59-A6C34878D82A}">
                    <a16:rowId xmlns:a16="http://schemas.microsoft.com/office/drawing/2014/main" val="4146252796"/>
                  </a:ext>
                </a:extLst>
              </a:tr>
              <a:tr h="441476">
                <a:tc>
                  <a:txBody>
                    <a:bodyPr/>
                    <a:lstStyle/>
                    <a:p>
                      <a:r>
                        <a:rPr lang="en-US" dirty="0"/>
                        <a:t>5.0 Governance, Risk, and Compliance</a:t>
                      </a:r>
                    </a:p>
                  </a:txBody>
                  <a:tcPr/>
                </a:tc>
                <a:tc>
                  <a:txBody>
                    <a:bodyPr/>
                    <a:lstStyle/>
                    <a:p>
                      <a:r>
                        <a:rPr lang="en-US" dirty="0"/>
                        <a:t>14%</a:t>
                      </a:r>
                    </a:p>
                  </a:txBody>
                  <a:tcPr/>
                </a:tc>
                <a:extLst>
                  <a:ext uri="{0D108BD9-81ED-4DB2-BD59-A6C34878D82A}">
                    <a16:rowId xmlns:a16="http://schemas.microsoft.com/office/drawing/2014/main" val="3989865338"/>
                  </a:ext>
                </a:extLst>
              </a:tr>
              <a:tr h="441476">
                <a:tc>
                  <a:txBody>
                    <a:bodyPr/>
                    <a:lstStyle/>
                    <a:p>
                      <a:r>
                        <a:rPr lang="en-US" dirty="0"/>
                        <a:t>Total</a:t>
                      </a:r>
                    </a:p>
                  </a:txBody>
                  <a:tcPr/>
                </a:tc>
                <a:tc>
                  <a:txBody>
                    <a:bodyPr/>
                    <a:lstStyle/>
                    <a:p>
                      <a:r>
                        <a:rPr lang="en-US" dirty="0"/>
                        <a:t>100%</a:t>
                      </a:r>
                    </a:p>
                  </a:txBody>
                  <a:tcPr/>
                </a:tc>
                <a:extLst>
                  <a:ext uri="{0D108BD9-81ED-4DB2-BD59-A6C34878D82A}">
                    <a16:rowId xmlns:a16="http://schemas.microsoft.com/office/drawing/2014/main" val="3066264879"/>
                  </a:ext>
                </a:extLst>
              </a:tr>
            </a:tbl>
          </a:graphicData>
        </a:graphic>
      </p:graphicFrame>
    </p:spTree>
    <p:extLst>
      <p:ext uri="{BB962C8B-B14F-4D97-AF65-F5344CB8AC3E}">
        <p14:creationId xmlns:p14="http://schemas.microsoft.com/office/powerpoint/2010/main" val="2204276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9011" y="1488346"/>
            <a:ext cx="4664097" cy="3416320"/>
          </a:xfrm>
          <a:prstGeom prst="rect">
            <a:avLst/>
          </a:prstGeom>
        </p:spPr>
        <p:txBody>
          <a:bodyPr wrap="square">
            <a:spAutoFit/>
          </a:bodyPr>
          <a:lstStyle/>
          <a:p>
            <a:pPr algn="ctr"/>
            <a:r>
              <a:rPr lang="en-US" b="1" dirty="0">
                <a:solidFill>
                  <a:srgbClr val="0070C0"/>
                </a:solidFill>
                <a:effectLst/>
                <a:latin typeface="+mj-lt"/>
                <a:ea typeface="Times New Roman" panose="02020603050405020304" pitchFamily="18" charset="0"/>
              </a:rPr>
              <a:t>Platform-as-a-Service (PaaS)</a:t>
            </a:r>
          </a:p>
          <a:p>
            <a:endParaRPr lang="en-US" dirty="0">
              <a:latin typeface="+mj-lt"/>
              <a:ea typeface="Times New Roman" panose="02020603050405020304" pitchFamily="18" charset="0"/>
            </a:endParaRPr>
          </a:p>
          <a:p>
            <a:r>
              <a:rPr lang="en-US" dirty="0">
                <a:latin typeface="+mj-lt"/>
                <a:ea typeface="Times New Roman" panose="02020603050405020304" pitchFamily="18" charset="0"/>
              </a:rPr>
              <a:t>The capability for the consumer to deploy their own applications onto the cloud platform infrastructure, but with no management control over the cloud infrastructure. Including networks, servers, operating systems, or storage. The consumer has control over the deployed applications and possibly configuration settings for the application-hosting environment. </a:t>
            </a:r>
          </a:p>
        </p:txBody>
      </p:sp>
      <p:sp>
        <p:nvSpPr>
          <p:cNvPr id="6"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7"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8"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0706" y="1521111"/>
            <a:ext cx="6321349" cy="4741012"/>
          </a:xfrm>
          <a:prstGeom prst="rect">
            <a:avLst/>
          </a:prstGeom>
        </p:spPr>
      </p:pic>
      <p:sp>
        <p:nvSpPr>
          <p:cNvPr id="10" name="Rectangle 9"/>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Cloud Computing</a:t>
            </a:r>
            <a:endParaRPr lang="en-US" sz="2000" i="1" dirty="0"/>
          </a:p>
        </p:txBody>
      </p:sp>
    </p:spTree>
    <p:extLst>
      <p:ext uri="{BB962C8B-B14F-4D97-AF65-F5344CB8AC3E}">
        <p14:creationId xmlns:p14="http://schemas.microsoft.com/office/powerpoint/2010/main" val="971469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7"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8"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9" name="Rectangle 8"/>
          <p:cNvSpPr/>
          <p:nvPr/>
        </p:nvSpPr>
        <p:spPr>
          <a:xfrm>
            <a:off x="501504" y="1436577"/>
            <a:ext cx="4504357" cy="3724096"/>
          </a:xfrm>
          <a:prstGeom prst="rect">
            <a:avLst/>
          </a:prstGeom>
        </p:spPr>
        <p:txBody>
          <a:bodyPr wrap="square">
            <a:spAutoFit/>
          </a:bodyPr>
          <a:lstStyle/>
          <a:p>
            <a:pPr algn="ctr"/>
            <a:endParaRPr lang="en-US" sz="1000" b="1" dirty="0">
              <a:effectLst/>
              <a:latin typeface="Times New Roman" panose="02020603050405020304" pitchFamily="18" charset="0"/>
              <a:ea typeface="Times New Roman" panose="02020603050405020304" pitchFamily="18" charset="0"/>
            </a:endParaRPr>
          </a:p>
          <a:p>
            <a:pPr algn="ctr"/>
            <a:r>
              <a:rPr lang="en-US" b="1" dirty="0">
                <a:solidFill>
                  <a:srgbClr val="0070C0"/>
                </a:solidFill>
                <a:effectLst/>
                <a:ea typeface="Times New Roman" panose="02020603050405020304" pitchFamily="18" charset="0"/>
              </a:rPr>
              <a:t>Infrastructure-as-a-Service (IaaS) </a:t>
            </a:r>
          </a:p>
          <a:p>
            <a:endParaRPr lang="en-US" b="1" dirty="0">
              <a:ea typeface="Times New Roman" panose="02020603050405020304" pitchFamily="18" charset="0"/>
            </a:endParaRPr>
          </a:p>
          <a:p>
            <a:r>
              <a:rPr lang="en-US" dirty="0">
                <a:effectLst/>
                <a:ea typeface="Times New Roman" panose="02020603050405020304" pitchFamily="18" charset="0"/>
              </a:rPr>
              <a:t>A cloud solution where you are purchasing infrastructure, virtual machines and other resources as a service to subscribers. </a:t>
            </a:r>
            <a:r>
              <a:rPr lang="en-US" dirty="0">
                <a:ea typeface="Times New Roman" panose="02020603050405020304" pitchFamily="18" charset="0"/>
              </a:rPr>
              <a:t>A host server hypervisor runs your virtual machines as guests. </a:t>
            </a:r>
          </a:p>
          <a:p>
            <a:endParaRPr lang="en-US" dirty="0">
              <a:ea typeface="Times New Roman" panose="02020603050405020304" pitchFamily="18" charset="0"/>
            </a:endParaRPr>
          </a:p>
          <a:p>
            <a:r>
              <a:rPr lang="en-US" dirty="0">
                <a:ea typeface="Times New Roman" panose="02020603050405020304" pitchFamily="18" charset="0"/>
              </a:rPr>
              <a:t>You have complete management control over the virtual machines, the cloud provider manages the host hypervisor.  </a:t>
            </a:r>
          </a:p>
          <a:p>
            <a:endParaRPr lang="en-US" dirty="0">
              <a:ea typeface="Times New Roman" panose="02020603050405020304" pitchFamily="18" charset="0"/>
            </a:endParaRPr>
          </a:p>
          <a:p>
            <a:endParaRPr lang="en-US" sz="1000" b="1" dirty="0">
              <a:latin typeface="Times New Roman" panose="02020603050405020304" pitchFamily="18" charset="0"/>
              <a:ea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6083" y="1595730"/>
            <a:ext cx="5626911" cy="3635397"/>
          </a:xfrm>
          <a:prstGeom prst="rect">
            <a:avLst/>
          </a:prstGeom>
        </p:spPr>
      </p:pic>
      <p:sp>
        <p:nvSpPr>
          <p:cNvPr id="10" name="Rectangle 9"/>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Cloud Computing</a:t>
            </a:r>
            <a:endParaRPr lang="en-US" sz="2000" i="1" dirty="0"/>
          </a:p>
        </p:txBody>
      </p:sp>
    </p:spTree>
    <p:extLst>
      <p:ext uri="{BB962C8B-B14F-4D97-AF65-F5344CB8AC3E}">
        <p14:creationId xmlns:p14="http://schemas.microsoft.com/office/powerpoint/2010/main" val="9472655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7"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8"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9" name="Rectangle 8"/>
          <p:cNvSpPr/>
          <p:nvPr/>
        </p:nvSpPr>
        <p:spPr>
          <a:xfrm>
            <a:off x="501504" y="1436577"/>
            <a:ext cx="4504357" cy="2893100"/>
          </a:xfrm>
          <a:prstGeom prst="rect">
            <a:avLst/>
          </a:prstGeom>
        </p:spPr>
        <p:txBody>
          <a:bodyPr wrap="square">
            <a:spAutoFit/>
          </a:bodyPr>
          <a:lstStyle/>
          <a:p>
            <a:pPr algn="ctr"/>
            <a:endParaRPr lang="en-US" sz="1000" b="1" dirty="0">
              <a:effectLst/>
              <a:latin typeface="Times New Roman" panose="02020603050405020304" pitchFamily="18" charset="0"/>
              <a:ea typeface="Times New Roman" panose="02020603050405020304" pitchFamily="18" charset="0"/>
            </a:endParaRPr>
          </a:p>
          <a:p>
            <a:pPr algn="ctr"/>
            <a:r>
              <a:rPr lang="en-US" b="1" dirty="0">
                <a:solidFill>
                  <a:srgbClr val="0070C0"/>
                </a:solidFill>
                <a:effectLst/>
                <a:ea typeface="Times New Roman" panose="02020603050405020304" pitchFamily="18" charset="0"/>
              </a:rPr>
              <a:t>Monitoring-as-a-Service (</a:t>
            </a:r>
            <a:r>
              <a:rPr lang="en-US" b="1" dirty="0" err="1">
                <a:solidFill>
                  <a:srgbClr val="0070C0"/>
                </a:solidFill>
                <a:effectLst/>
                <a:ea typeface="Times New Roman" panose="02020603050405020304" pitchFamily="18" charset="0"/>
              </a:rPr>
              <a:t>MaaS</a:t>
            </a:r>
            <a:r>
              <a:rPr lang="en-US" b="1" dirty="0">
                <a:solidFill>
                  <a:srgbClr val="0070C0"/>
                </a:solidFill>
                <a:effectLst/>
                <a:ea typeface="Times New Roman" panose="02020603050405020304" pitchFamily="18" charset="0"/>
              </a:rPr>
              <a:t>) </a:t>
            </a:r>
          </a:p>
          <a:p>
            <a:endParaRPr lang="en-US" b="1" dirty="0">
              <a:ea typeface="Times New Roman" panose="02020603050405020304" pitchFamily="18" charset="0"/>
            </a:endParaRPr>
          </a:p>
          <a:p>
            <a:r>
              <a:rPr lang="en-US" dirty="0">
                <a:ea typeface="Times New Roman" panose="02020603050405020304" pitchFamily="18" charset="0"/>
              </a:rPr>
              <a:t>Monitoring of installed applications, systems, networks or other components against a set of metrics and standards.  </a:t>
            </a:r>
            <a:endParaRPr lang="en-US" sz="2000" dirty="0"/>
          </a:p>
          <a:p>
            <a:endParaRPr lang="en-US" dirty="0">
              <a:ea typeface="Times New Roman" panose="02020603050405020304" pitchFamily="18" charset="0"/>
            </a:endParaRPr>
          </a:p>
          <a:p>
            <a:r>
              <a:rPr lang="en-US" dirty="0">
                <a:ea typeface="Times New Roman" panose="02020603050405020304" pitchFamily="18" charset="0"/>
              </a:rPr>
              <a:t>For example: Overall timeout requests for an installed application can be monitored for </a:t>
            </a:r>
            <a:r>
              <a:rPr lang="en-US">
                <a:ea typeface="Times New Roman" panose="02020603050405020304" pitchFamily="18" charset="0"/>
              </a:rPr>
              <a:t>acceptable values. </a:t>
            </a:r>
            <a:endParaRPr lang="en-US" dirty="0">
              <a:ea typeface="Times New Roman" panose="02020603050405020304" pitchFamily="18" charset="0"/>
            </a:endParaRPr>
          </a:p>
          <a:p>
            <a:endParaRPr lang="en-US" sz="1000" b="1" dirty="0">
              <a:latin typeface="Times New Roman" panose="02020603050405020304" pitchFamily="18" charset="0"/>
              <a:ea typeface="Times New Roman" panose="02020603050405020304" pitchFamily="18" charset="0"/>
            </a:endParaRPr>
          </a:p>
        </p:txBody>
      </p:sp>
      <p:sp>
        <p:nvSpPr>
          <p:cNvPr id="10" name="Rectangle 9"/>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Cloud Computing</a:t>
            </a:r>
            <a:endParaRPr lang="en-US" sz="2000" i="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8620" y="1787741"/>
            <a:ext cx="5841750" cy="4177961"/>
          </a:xfrm>
          <a:prstGeom prst="rect">
            <a:avLst/>
          </a:prstGeom>
        </p:spPr>
      </p:pic>
    </p:spTree>
    <p:extLst>
      <p:ext uri="{BB962C8B-B14F-4D97-AF65-F5344CB8AC3E}">
        <p14:creationId xmlns:p14="http://schemas.microsoft.com/office/powerpoint/2010/main" val="28406996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7"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8"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9" name="Rectangle 8"/>
          <p:cNvSpPr/>
          <p:nvPr/>
        </p:nvSpPr>
        <p:spPr>
          <a:xfrm>
            <a:off x="501504" y="1436577"/>
            <a:ext cx="4504357" cy="4955203"/>
          </a:xfrm>
          <a:prstGeom prst="rect">
            <a:avLst/>
          </a:prstGeom>
        </p:spPr>
        <p:txBody>
          <a:bodyPr wrap="square">
            <a:spAutoFit/>
          </a:bodyPr>
          <a:lstStyle/>
          <a:p>
            <a:pPr algn="ctr"/>
            <a:endParaRPr lang="en-US" sz="1000" b="1" dirty="0">
              <a:effectLst/>
              <a:latin typeface="Times New Roman" panose="02020603050405020304" pitchFamily="18" charset="0"/>
              <a:ea typeface="Times New Roman" panose="02020603050405020304" pitchFamily="18" charset="0"/>
            </a:endParaRPr>
          </a:p>
          <a:p>
            <a:pPr algn="ctr"/>
            <a:r>
              <a:rPr lang="en-US" b="1" dirty="0">
                <a:solidFill>
                  <a:srgbClr val="0070C0"/>
                </a:solidFill>
                <a:effectLst/>
                <a:ea typeface="Times New Roman" panose="02020603050405020304" pitchFamily="18" charset="0"/>
              </a:rPr>
              <a:t>Security-as-a-Service (</a:t>
            </a:r>
            <a:r>
              <a:rPr lang="en-US" b="1" dirty="0" err="1">
                <a:solidFill>
                  <a:srgbClr val="0070C0"/>
                </a:solidFill>
                <a:effectLst/>
                <a:ea typeface="Times New Roman" panose="02020603050405020304" pitchFamily="18" charset="0"/>
              </a:rPr>
              <a:t>SecaaS</a:t>
            </a:r>
            <a:r>
              <a:rPr lang="en-US" b="1" dirty="0">
                <a:solidFill>
                  <a:srgbClr val="0070C0"/>
                </a:solidFill>
                <a:effectLst/>
                <a:ea typeface="Times New Roman" panose="02020603050405020304" pitchFamily="18" charset="0"/>
              </a:rPr>
              <a:t>) </a:t>
            </a:r>
          </a:p>
          <a:p>
            <a:endParaRPr lang="en-US" b="1" dirty="0">
              <a:ea typeface="Times New Roman" panose="02020603050405020304" pitchFamily="18" charset="0"/>
            </a:endParaRPr>
          </a:p>
          <a:p>
            <a:r>
              <a:rPr lang="en-US" dirty="0">
                <a:ea typeface="Times New Roman" panose="02020603050405020304" pitchFamily="18" charset="0"/>
              </a:rPr>
              <a:t>Security services are provided by the cloud solution. Anti-virus and other security software delivered over the internet to scan an on-premises network. </a:t>
            </a:r>
          </a:p>
          <a:p>
            <a:r>
              <a:rPr lang="en-US" dirty="0">
                <a:ea typeface="Times New Roman" panose="02020603050405020304" pitchFamily="18" charset="0"/>
              </a:rPr>
              <a:t>Professional security services provided to the local network. </a:t>
            </a:r>
          </a:p>
          <a:p>
            <a:r>
              <a:rPr lang="en-US" dirty="0">
                <a:ea typeface="Times New Roman" panose="02020603050405020304" pitchFamily="18" charset="0"/>
              </a:rPr>
              <a:t>Services include: </a:t>
            </a:r>
          </a:p>
          <a:p>
            <a:pPr marL="285750" indent="-285750">
              <a:buFont typeface="Arial" panose="020B0604020202020204" pitchFamily="34" charset="0"/>
              <a:buChar char="•"/>
            </a:pPr>
            <a:r>
              <a:rPr lang="en-US" dirty="0">
                <a:ea typeface="Times New Roman" panose="02020603050405020304" pitchFamily="18" charset="0"/>
              </a:rPr>
              <a:t>Authentication</a:t>
            </a:r>
          </a:p>
          <a:p>
            <a:pPr marL="285750" indent="-285750">
              <a:buFont typeface="Arial" panose="020B0604020202020204" pitchFamily="34" charset="0"/>
              <a:buChar char="•"/>
            </a:pPr>
            <a:r>
              <a:rPr lang="en-US" dirty="0">
                <a:ea typeface="Times New Roman" panose="02020603050405020304" pitchFamily="18" charset="0"/>
              </a:rPr>
              <a:t>Anti-virus  </a:t>
            </a:r>
          </a:p>
          <a:p>
            <a:pPr marL="285750" indent="-285750">
              <a:buFont typeface="Arial" panose="020B0604020202020204" pitchFamily="34" charset="0"/>
              <a:buChar char="•"/>
            </a:pPr>
            <a:r>
              <a:rPr lang="en-US" dirty="0">
                <a:ea typeface="Times New Roman" panose="02020603050405020304" pitchFamily="18" charset="0"/>
              </a:rPr>
              <a:t>Anti-malware/spyware  </a:t>
            </a:r>
          </a:p>
          <a:p>
            <a:pPr marL="285750" indent="-285750">
              <a:buFont typeface="Arial" panose="020B0604020202020204" pitchFamily="34" charset="0"/>
              <a:buChar char="•"/>
            </a:pPr>
            <a:r>
              <a:rPr lang="en-US" dirty="0">
                <a:ea typeface="Times New Roman" panose="02020603050405020304" pitchFamily="18" charset="0"/>
              </a:rPr>
              <a:t>Intrusion detection  </a:t>
            </a:r>
          </a:p>
          <a:p>
            <a:pPr marL="285750" indent="-285750">
              <a:buFont typeface="Arial" panose="020B0604020202020204" pitchFamily="34" charset="0"/>
              <a:buChar char="•"/>
            </a:pPr>
            <a:r>
              <a:rPr lang="en-US" dirty="0">
                <a:ea typeface="Times New Roman" panose="02020603050405020304" pitchFamily="18" charset="0"/>
              </a:rPr>
              <a:t>Penetration testing , </a:t>
            </a:r>
          </a:p>
          <a:p>
            <a:pPr marL="285750" indent="-285750">
              <a:buFont typeface="Arial" panose="020B0604020202020204" pitchFamily="34" charset="0"/>
              <a:buChar char="•"/>
            </a:pPr>
            <a:r>
              <a:rPr lang="en-US" dirty="0">
                <a:ea typeface="Times New Roman" panose="02020603050405020304" pitchFamily="18" charset="0"/>
              </a:rPr>
              <a:t>SIEM </a:t>
            </a:r>
            <a:endParaRPr lang="en-US" sz="2000" dirty="0"/>
          </a:p>
          <a:p>
            <a:endParaRPr lang="en-US" dirty="0">
              <a:ea typeface="Times New Roman" panose="02020603050405020304" pitchFamily="18" charset="0"/>
            </a:endParaRPr>
          </a:p>
          <a:p>
            <a:r>
              <a:rPr lang="en-US" dirty="0">
                <a:effectLst/>
                <a:ea typeface="Times New Roman" panose="02020603050405020304" pitchFamily="18" charset="0"/>
              </a:rPr>
              <a:t> </a:t>
            </a:r>
            <a:endParaRPr lang="en-US" sz="1000" b="1" dirty="0">
              <a:latin typeface="Times New Roman" panose="02020603050405020304" pitchFamily="18" charset="0"/>
              <a:ea typeface="Times New Roman" panose="02020603050405020304" pitchFamily="18" charset="0"/>
            </a:endParaRPr>
          </a:p>
        </p:txBody>
      </p:sp>
      <p:sp>
        <p:nvSpPr>
          <p:cNvPr id="10" name="Rectangle 9"/>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Cloud Computing</a:t>
            </a:r>
            <a:endParaRPr lang="en-US" sz="2000" i="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0937" y="1621200"/>
            <a:ext cx="5317549" cy="3892061"/>
          </a:xfrm>
          <a:prstGeom prst="rect">
            <a:avLst/>
          </a:prstGeom>
        </p:spPr>
      </p:pic>
    </p:spTree>
    <p:extLst>
      <p:ext uri="{BB962C8B-B14F-4D97-AF65-F5344CB8AC3E}">
        <p14:creationId xmlns:p14="http://schemas.microsoft.com/office/powerpoint/2010/main" val="141111356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7"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8"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11" name="Rectangle 10">
            <a:extLst>
              <a:ext uri="{FF2B5EF4-FFF2-40B4-BE49-F238E27FC236}">
                <a16:creationId xmlns:a16="http://schemas.microsoft.com/office/drawing/2014/main" id="{6F5AC839-875F-4ABB-9E3C-F3FFC8185634}"/>
              </a:ext>
            </a:extLst>
          </p:cNvPr>
          <p:cNvSpPr/>
          <p:nvPr/>
        </p:nvSpPr>
        <p:spPr>
          <a:xfrm>
            <a:off x="2139106" y="1628365"/>
            <a:ext cx="7977987" cy="3508653"/>
          </a:xfrm>
          <a:prstGeom prst="rect">
            <a:avLst/>
          </a:prstGeom>
        </p:spPr>
        <p:txBody>
          <a:bodyPr wrap="square">
            <a:spAutoFit/>
          </a:bodyPr>
          <a:lstStyle/>
          <a:p>
            <a:pPr algn="ctr"/>
            <a:r>
              <a:rPr lang="en-US" sz="2000" b="1" dirty="0">
                <a:latin typeface="Times New Roman" panose="02020603050405020304" pitchFamily="18" charset="0"/>
              </a:rPr>
              <a:t>Knowledge Check 1</a:t>
            </a:r>
          </a:p>
          <a:p>
            <a:endParaRPr lang="en-US" sz="2000" b="1" dirty="0">
              <a:latin typeface="Times New Roman" panose="02020603050405020304" pitchFamily="18" charset="0"/>
            </a:endParaRPr>
          </a:p>
          <a:p>
            <a:r>
              <a:rPr lang="en-US" dirty="0"/>
              <a:t>A company is evaluating cloud providers to reduce the cost of its internal IT operations. The company's aging systems are unable to keep up with customer demand. Which of the following cloud models will the company</a:t>
            </a:r>
          </a:p>
          <a:p>
            <a:r>
              <a:rPr lang="en-US" dirty="0"/>
              <a:t>MOST likely select?</a:t>
            </a:r>
          </a:p>
          <a:p>
            <a:endParaRPr lang="en-US" dirty="0"/>
          </a:p>
          <a:p>
            <a:r>
              <a:rPr lang="en-US" dirty="0"/>
              <a:t>A. PaaS</a:t>
            </a:r>
          </a:p>
          <a:p>
            <a:r>
              <a:rPr lang="en-US" dirty="0"/>
              <a:t>B. SaaS</a:t>
            </a:r>
          </a:p>
          <a:p>
            <a:r>
              <a:rPr lang="en-US" dirty="0"/>
              <a:t>C. IaaS</a:t>
            </a:r>
          </a:p>
          <a:p>
            <a:r>
              <a:rPr lang="en-US" dirty="0"/>
              <a:t>D. BaaS</a:t>
            </a:r>
          </a:p>
          <a:p>
            <a:endParaRPr lang="en-US" sz="2000" dirty="0">
              <a:latin typeface="Times New Roman" panose="02020603050405020304" pitchFamily="18" charset="0"/>
            </a:endParaRPr>
          </a:p>
        </p:txBody>
      </p:sp>
    </p:spTree>
    <p:extLst>
      <p:ext uri="{BB962C8B-B14F-4D97-AF65-F5344CB8AC3E}">
        <p14:creationId xmlns:p14="http://schemas.microsoft.com/office/powerpoint/2010/main" val="16446021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62665" y="1274549"/>
            <a:ext cx="4985594" cy="4401205"/>
          </a:xfrm>
          <a:prstGeom prst="rect">
            <a:avLst/>
          </a:prstGeom>
        </p:spPr>
        <p:txBody>
          <a:bodyPr wrap="square">
            <a:spAutoFit/>
          </a:bodyPr>
          <a:lstStyle/>
          <a:p>
            <a:pPr algn="ctr"/>
            <a:endParaRPr lang="en-US" sz="1000" b="1" dirty="0">
              <a:effectLst/>
              <a:latin typeface="Times New Roman" panose="02020603050405020304" pitchFamily="18" charset="0"/>
              <a:ea typeface="Times New Roman" panose="02020603050405020304" pitchFamily="18" charset="0"/>
            </a:endParaRPr>
          </a:p>
          <a:p>
            <a:r>
              <a:rPr lang="en-US" b="1" u="sng" dirty="0">
                <a:solidFill>
                  <a:srgbClr val="0070C0"/>
                </a:solidFill>
                <a:ea typeface="Times New Roman" panose="02020603050405020304" pitchFamily="18" charset="0"/>
                <a:cs typeface="Times New Roman" panose="02020603050405020304" pitchFamily="18" charset="0"/>
              </a:rPr>
              <a:t>Public Cloud </a:t>
            </a:r>
            <a:r>
              <a:rPr lang="en-US" b="1" dirty="0">
                <a:solidFill>
                  <a:srgbClr val="0070C0"/>
                </a:solidFill>
                <a:ea typeface="Times New Roman" panose="02020603050405020304" pitchFamily="18" charset="0"/>
                <a:cs typeface="Times New Roman" panose="02020603050405020304" pitchFamily="18" charset="0"/>
              </a:rPr>
              <a:t> </a:t>
            </a:r>
            <a:r>
              <a:rPr lang="en-US" b="1" dirty="0">
                <a:effectLst/>
                <a:ea typeface="Times New Roman" panose="02020603050405020304" pitchFamily="18" charset="0"/>
                <a:cs typeface="Times New Roman" panose="02020603050405020304" pitchFamily="18" charset="0"/>
              </a:rPr>
              <a:t> </a:t>
            </a:r>
          </a:p>
          <a:p>
            <a:r>
              <a:rPr lang="en-US" dirty="0">
                <a:ea typeface="Times New Roman" panose="02020603050405020304" pitchFamily="18" charset="0"/>
                <a:cs typeface="Times New Roman" panose="02020603050405020304" pitchFamily="18" charset="0"/>
              </a:rPr>
              <a:t>T</a:t>
            </a:r>
            <a:r>
              <a:rPr lang="en-US" dirty="0">
                <a:effectLst/>
                <a:ea typeface="Times New Roman" panose="02020603050405020304" pitchFamily="18" charset="0"/>
                <a:cs typeface="Times New Roman" panose="02020603050405020304" pitchFamily="18" charset="0"/>
              </a:rPr>
              <a:t>he standard cloud computing model. A service provider makes resources available to the public over the Internet. An organization can select services and resources and can add and remove resources based on their subscription. Major vendors of public clouds are Amazon, Google, IBM, and Microsoft. </a:t>
            </a:r>
          </a:p>
          <a:p>
            <a:endParaRPr lang="en-US" b="1" dirty="0">
              <a:ea typeface="Times New Roman" panose="02020603050405020304" pitchFamily="18" charset="0"/>
              <a:cs typeface="Times New Roman" panose="02020603050405020304" pitchFamily="18" charset="0"/>
            </a:endParaRPr>
          </a:p>
          <a:p>
            <a:r>
              <a:rPr lang="en-US" b="1" u="sng" dirty="0">
                <a:solidFill>
                  <a:srgbClr val="0070C0"/>
                </a:solidFill>
                <a:ea typeface="Times New Roman" panose="02020603050405020304" pitchFamily="18" charset="0"/>
                <a:cs typeface="Times New Roman" panose="02020603050405020304" pitchFamily="18" charset="0"/>
              </a:rPr>
              <a:t>Private Cloud </a:t>
            </a:r>
            <a:r>
              <a:rPr lang="en-US" b="1" dirty="0">
                <a:ea typeface="Times New Roman" panose="02020603050405020304" pitchFamily="18" charset="0"/>
                <a:cs typeface="Times New Roman" panose="02020603050405020304" pitchFamily="18" charset="0"/>
              </a:rPr>
              <a:t> </a:t>
            </a:r>
          </a:p>
          <a:p>
            <a:r>
              <a:rPr lang="en-US" dirty="0">
                <a:ea typeface="Times New Roman" panose="02020603050405020304" pitchFamily="18" charset="0"/>
                <a:cs typeface="Times New Roman" panose="02020603050405020304" pitchFamily="18" charset="0"/>
              </a:rPr>
              <a:t>A cloud computing model where the organization implements a cloud environment within its internal enterprise/data center.  The private cloud then is available for the organizations employees and partners. </a:t>
            </a:r>
          </a:p>
        </p:txBody>
      </p:sp>
      <p:sp>
        <p:nvSpPr>
          <p:cNvPr id="9"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10"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11"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7"/>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Cloud Computing</a:t>
            </a:r>
            <a:endParaRPr lang="en-US" sz="2000" i="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3092" y="1932808"/>
            <a:ext cx="5000978" cy="2964216"/>
          </a:xfrm>
          <a:prstGeom prst="rect">
            <a:avLst/>
          </a:prstGeom>
        </p:spPr>
      </p:pic>
    </p:spTree>
    <p:extLst>
      <p:ext uri="{BB962C8B-B14F-4D97-AF65-F5344CB8AC3E}">
        <p14:creationId xmlns:p14="http://schemas.microsoft.com/office/powerpoint/2010/main" val="3938588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10"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11"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501504" y="1664578"/>
            <a:ext cx="3966488" cy="2585323"/>
          </a:xfrm>
          <a:prstGeom prst="rect">
            <a:avLst/>
          </a:prstGeom>
        </p:spPr>
        <p:txBody>
          <a:bodyPr wrap="square">
            <a:spAutoFit/>
          </a:bodyPr>
          <a:lstStyle/>
          <a:p>
            <a:r>
              <a:rPr lang="en-US" b="1" u="sng" dirty="0">
                <a:solidFill>
                  <a:srgbClr val="0070C0"/>
                </a:solidFill>
                <a:ea typeface="Times New Roman" panose="02020603050405020304" pitchFamily="18" charset="0"/>
                <a:cs typeface="Times New Roman" panose="02020603050405020304" pitchFamily="18" charset="0"/>
              </a:rPr>
              <a:t>Hybrid Cloud </a:t>
            </a:r>
            <a:r>
              <a:rPr lang="en-US" b="1" dirty="0">
                <a:solidFill>
                  <a:srgbClr val="0070C0"/>
                </a:solidFill>
                <a:ea typeface="Times New Roman" panose="02020603050405020304" pitchFamily="18" charset="0"/>
                <a:cs typeface="Times New Roman" panose="02020603050405020304" pitchFamily="18" charset="0"/>
              </a:rPr>
              <a:t> </a:t>
            </a:r>
            <a:r>
              <a:rPr lang="en-US" b="1" dirty="0">
                <a:ea typeface="Times New Roman" panose="02020603050405020304" pitchFamily="18" charset="0"/>
                <a:cs typeface="Times New Roman" panose="02020603050405020304" pitchFamily="18" charset="0"/>
              </a:rPr>
              <a:t> </a:t>
            </a:r>
          </a:p>
          <a:p>
            <a:r>
              <a:rPr lang="en-US" dirty="0">
                <a:ea typeface="Times New Roman" panose="02020603050405020304" pitchFamily="18" charset="0"/>
                <a:cs typeface="Times New Roman" panose="02020603050405020304" pitchFamily="18" charset="0"/>
              </a:rPr>
              <a:t>A cloud computing model where the organization provides some IT resources in-house, and others are provided externally via a public cloud. Confidential and private information are kept in the private cloud, and the remainder can be hosted in the public cloud. </a:t>
            </a:r>
            <a:endParaRPr lang="en-US" b="1" dirty="0">
              <a:ea typeface="Times New Roman" panose="02020603050405020304" pitchFamily="18" charset="0"/>
              <a:cs typeface="Times New Roman" panose="02020603050405020304" pitchFamily="18" charset="0"/>
            </a:endParaRPr>
          </a:p>
        </p:txBody>
      </p:sp>
      <p:sp>
        <p:nvSpPr>
          <p:cNvPr id="8" name="Rectangle 7"/>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Cloud Computing</a:t>
            </a:r>
            <a:endParaRPr lang="en-US" sz="2000" i="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439" y="1664578"/>
            <a:ext cx="5318877" cy="3549450"/>
          </a:xfrm>
          <a:prstGeom prst="rect">
            <a:avLst/>
          </a:prstGeom>
        </p:spPr>
      </p:pic>
    </p:spTree>
    <p:extLst>
      <p:ext uri="{BB962C8B-B14F-4D97-AF65-F5344CB8AC3E}">
        <p14:creationId xmlns:p14="http://schemas.microsoft.com/office/powerpoint/2010/main" val="318660492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01504" y="1517892"/>
            <a:ext cx="4464368" cy="3570208"/>
          </a:xfrm>
          <a:prstGeom prst="rect">
            <a:avLst/>
          </a:prstGeom>
        </p:spPr>
        <p:txBody>
          <a:bodyPr wrap="square">
            <a:spAutoFit/>
          </a:bodyPr>
          <a:lstStyle/>
          <a:p>
            <a:pPr algn="ctr"/>
            <a:endParaRPr lang="en-US" sz="1000" b="1" dirty="0">
              <a:effectLst/>
              <a:latin typeface="Times New Roman" panose="02020603050405020304" pitchFamily="18" charset="0"/>
              <a:ea typeface="Times New Roman" panose="02020603050405020304" pitchFamily="18" charset="0"/>
            </a:endParaRPr>
          </a:p>
          <a:p>
            <a:r>
              <a:rPr lang="en-US" b="1" u="sng" dirty="0">
                <a:solidFill>
                  <a:srgbClr val="0070C0"/>
                </a:solidFill>
                <a:ea typeface="Times New Roman" panose="02020603050405020304" pitchFamily="18" charset="0"/>
              </a:rPr>
              <a:t>Community Cloud </a:t>
            </a:r>
            <a:endParaRPr lang="en-US" b="1" dirty="0">
              <a:effectLst/>
              <a:ea typeface="Times New Roman" panose="02020603050405020304" pitchFamily="18" charset="0"/>
            </a:endParaRPr>
          </a:p>
          <a:p>
            <a:r>
              <a:rPr lang="en-US" dirty="0">
                <a:ea typeface="Times New Roman" panose="02020603050405020304" pitchFamily="18" charset="0"/>
              </a:rPr>
              <a:t>A </a:t>
            </a:r>
            <a:r>
              <a:rPr lang="en-US" dirty="0">
                <a:effectLst/>
                <a:ea typeface="Times New Roman" panose="02020603050405020304" pitchFamily="18" charset="0"/>
              </a:rPr>
              <a:t>cloud computing model where the cloud infrastructure is shared among several organizations in a specific group with common computing needs. In this model Security Agreements define that security controls that are in place to protect each members data, and how the cloud infrastructure will be administered and managed.  </a:t>
            </a:r>
          </a:p>
          <a:p>
            <a:endParaRPr lang="en-US" b="1" dirty="0">
              <a:ea typeface="Times New Roman" panose="02020603050405020304" pitchFamily="18" charset="0"/>
            </a:endParaRPr>
          </a:p>
          <a:p>
            <a:endParaRPr lang="en-US" b="1" i="1" dirty="0">
              <a:ea typeface="Times New Roman" panose="02020603050405020304" pitchFamily="18" charset="0"/>
            </a:endParaRPr>
          </a:p>
        </p:txBody>
      </p:sp>
      <p:sp>
        <p:nvSpPr>
          <p:cNvPr id="9"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10"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11"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7"/>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Cloud Computing</a:t>
            </a:r>
            <a:endParaRPr lang="en-US" sz="2000" i="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0514" y="1733458"/>
            <a:ext cx="5233325" cy="3614265"/>
          </a:xfrm>
          <a:prstGeom prst="rect">
            <a:avLst/>
          </a:prstGeom>
        </p:spPr>
      </p:pic>
    </p:spTree>
    <p:extLst>
      <p:ext uri="{BB962C8B-B14F-4D97-AF65-F5344CB8AC3E}">
        <p14:creationId xmlns:p14="http://schemas.microsoft.com/office/powerpoint/2010/main" val="343193632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2665" y="1483103"/>
            <a:ext cx="4425365" cy="4401205"/>
          </a:xfrm>
          <a:prstGeom prst="rect">
            <a:avLst/>
          </a:prstGeom>
        </p:spPr>
        <p:txBody>
          <a:bodyPr wrap="square">
            <a:spAutoFit/>
          </a:bodyPr>
          <a:lstStyle/>
          <a:p>
            <a:pPr algn="ctr"/>
            <a:endParaRPr lang="en-US" sz="1000" b="1" dirty="0">
              <a:effectLst/>
              <a:latin typeface="Times New Roman" panose="02020603050405020304" pitchFamily="18" charset="0"/>
              <a:ea typeface="Times New Roman" panose="02020603050405020304" pitchFamily="18" charset="0"/>
            </a:endParaRPr>
          </a:p>
          <a:p>
            <a:r>
              <a:rPr lang="en-US" b="1" u="sng" dirty="0">
                <a:solidFill>
                  <a:srgbClr val="0070C0"/>
                </a:solidFill>
                <a:ea typeface="Times New Roman" panose="02020603050405020304" pitchFamily="18" charset="0"/>
              </a:rPr>
              <a:t>Multi-Tenancy Model </a:t>
            </a:r>
            <a:endParaRPr lang="en-US" b="1" dirty="0">
              <a:ea typeface="Times New Roman" panose="02020603050405020304" pitchFamily="18" charset="0"/>
            </a:endParaRPr>
          </a:p>
          <a:p>
            <a:r>
              <a:rPr lang="en-US" dirty="0">
                <a:ea typeface="Times New Roman" panose="02020603050405020304" pitchFamily="18" charset="0"/>
              </a:rPr>
              <a:t>A cloud computing model where the multiple organizations share cloud resources. This model is less expensive and gives administrative control to the cloud service provided to manage the shared resources. </a:t>
            </a:r>
          </a:p>
          <a:p>
            <a:endParaRPr lang="en-US" b="1" i="1" dirty="0">
              <a:ea typeface="Times New Roman" panose="02020603050405020304" pitchFamily="18" charset="0"/>
            </a:endParaRPr>
          </a:p>
          <a:p>
            <a:r>
              <a:rPr lang="en-US" b="1" u="sng" dirty="0">
                <a:solidFill>
                  <a:srgbClr val="0070C0"/>
                </a:solidFill>
                <a:ea typeface="Times New Roman" panose="02020603050405020304" pitchFamily="18" charset="0"/>
              </a:rPr>
              <a:t>Single-Tenancy Model </a:t>
            </a:r>
            <a:endParaRPr lang="en-US" b="1" dirty="0">
              <a:solidFill>
                <a:srgbClr val="0070C0"/>
              </a:solidFill>
              <a:ea typeface="Times New Roman" panose="02020603050405020304" pitchFamily="18" charset="0"/>
            </a:endParaRPr>
          </a:p>
          <a:p>
            <a:r>
              <a:rPr lang="en-US" dirty="0">
                <a:ea typeface="Times New Roman" panose="02020603050405020304" pitchFamily="18" charset="0"/>
              </a:rPr>
              <a:t>A cloud computing model where a single organization uses a specific resource, like a server host. This model ensures that the tenant organization’s data is protected from other organizations. </a:t>
            </a:r>
            <a:endParaRPr lang="en-US" b="1" dirty="0">
              <a:ea typeface="Times New Roman" panose="02020603050405020304" pitchFamily="18" charset="0"/>
            </a:endParaRPr>
          </a:p>
          <a:p>
            <a:endParaRPr lang="en-US" b="1" i="1" dirty="0">
              <a:ea typeface="Times New Roman" panose="02020603050405020304" pitchFamily="18" charset="0"/>
            </a:endParaRPr>
          </a:p>
        </p:txBody>
      </p:sp>
      <p:sp>
        <p:nvSpPr>
          <p:cNvPr id="9"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10"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11"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6983" y="1763795"/>
            <a:ext cx="6014548" cy="3471253"/>
          </a:xfrm>
          <a:prstGeom prst="rect">
            <a:avLst/>
          </a:prstGeom>
        </p:spPr>
      </p:pic>
      <p:sp>
        <p:nvSpPr>
          <p:cNvPr id="12" name="Rectangle 11"/>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Cloud Computing</a:t>
            </a:r>
            <a:endParaRPr lang="en-US" sz="2000" i="1" dirty="0"/>
          </a:p>
        </p:txBody>
      </p:sp>
    </p:spTree>
    <p:extLst>
      <p:ext uri="{BB962C8B-B14F-4D97-AF65-F5344CB8AC3E}">
        <p14:creationId xmlns:p14="http://schemas.microsoft.com/office/powerpoint/2010/main" val="12472833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7"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8"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11" name="Rectangle 10">
            <a:extLst>
              <a:ext uri="{FF2B5EF4-FFF2-40B4-BE49-F238E27FC236}">
                <a16:creationId xmlns:a16="http://schemas.microsoft.com/office/drawing/2014/main" id="{6F5AC839-875F-4ABB-9E3C-F3FFC8185634}"/>
              </a:ext>
            </a:extLst>
          </p:cNvPr>
          <p:cNvSpPr/>
          <p:nvPr/>
        </p:nvSpPr>
        <p:spPr>
          <a:xfrm>
            <a:off x="2139106" y="1628365"/>
            <a:ext cx="7977987" cy="3231654"/>
          </a:xfrm>
          <a:prstGeom prst="rect">
            <a:avLst/>
          </a:prstGeom>
        </p:spPr>
        <p:txBody>
          <a:bodyPr wrap="square">
            <a:spAutoFit/>
          </a:bodyPr>
          <a:lstStyle/>
          <a:p>
            <a:pPr algn="ctr"/>
            <a:r>
              <a:rPr lang="en-US" sz="2000" b="1" dirty="0">
                <a:latin typeface="Times New Roman" panose="02020603050405020304" pitchFamily="18" charset="0"/>
              </a:rPr>
              <a:t>Knowledge Check 2</a:t>
            </a:r>
          </a:p>
          <a:p>
            <a:endParaRPr lang="en-US" sz="2000" b="1" dirty="0">
              <a:latin typeface="Times New Roman" panose="02020603050405020304" pitchFamily="18" charset="0"/>
            </a:endParaRPr>
          </a:p>
          <a:p>
            <a:r>
              <a:rPr lang="en-US" dirty="0"/>
              <a:t>Which of the following types of cloud infrastructures would allow several organizations with similar structures and interests to realize the benefits of shared storage and resources?</a:t>
            </a:r>
          </a:p>
          <a:p>
            <a:endParaRPr lang="en-US" dirty="0"/>
          </a:p>
          <a:p>
            <a:r>
              <a:rPr lang="en-US" dirty="0"/>
              <a:t>A. Private</a:t>
            </a:r>
          </a:p>
          <a:p>
            <a:r>
              <a:rPr lang="en-US" dirty="0"/>
              <a:t>B. Hybrid</a:t>
            </a:r>
          </a:p>
          <a:p>
            <a:r>
              <a:rPr lang="en-US" dirty="0"/>
              <a:t>C. Public</a:t>
            </a:r>
          </a:p>
          <a:p>
            <a:r>
              <a:rPr lang="en-US" dirty="0"/>
              <a:t>D. Community</a:t>
            </a:r>
          </a:p>
          <a:p>
            <a:endParaRPr lang="en-US" sz="2000" dirty="0">
              <a:latin typeface="Times New Roman" panose="02020603050405020304" pitchFamily="18" charset="0"/>
            </a:endParaRPr>
          </a:p>
        </p:txBody>
      </p:sp>
    </p:spTree>
    <p:extLst>
      <p:ext uri="{BB962C8B-B14F-4D97-AF65-F5344CB8AC3E}">
        <p14:creationId xmlns:p14="http://schemas.microsoft.com/office/powerpoint/2010/main" val="40212719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10"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11"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14" name="TextBox 13"/>
          <p:cNvSpPr txBox="1"/>
          <p:nvPr/>
        </p:nvSpPr>
        <p:spPr>
          <a:xfrm>
            <a:off x="545010" y="1059866"/>
            <a:ext cx="11078867" cy="5109091"/>
          </a:xfrm>
          <a:prstGeom prst="rect">
            <a:avLst/>
          </a:prstGeom>
          <a:noFill/>
        </p:spPr>
        <p:txBody>
          <a:bodyPr wrap="square" rtlCol="0">
            <a:spAutoFit/>
          </a:bodyPr>
          <a:lstStyle/>
          <a:p>
            <a:r>
              <a:rPr lang="en-US" sz="2000" b="1" i="1" dirty="0">
                <a:solidFill>
                  <a:srgbClr val="0070C0"/>
                </a:solidFill>
              </a:rPr>
              <a:t>Terminology </a:t>
            </a:r>
          </a:p>
          <a:p>
            <a:endParaRPr lang="en-US" b="1" i="1" dirty="0"/>
          </a:p>
          <a:p>
            <a:r>
              <a:rPr lang="en-US" b="1" i="1" dirty="0"/>
              <a:t>Hypervisor </a:t>
            </a:r>
            <a:r>
              <a:rPr lang="en-US" dirty="0"/>
              <a:t>– The software that allows virtual machines to exist. The machine running the hypervisor is known as a host, while the instances of virtual machines are known as guests. </a:t>
            </a:r>
          </a:p>
          <a:p>
            <a:endParaRPr lang="en-US" dirty="0"/>
          </a:p>
          <a:p>
            <a:r>
              <a:rPr lang="en-US" b="1" i="1" dirty="0"/>
              <a:t>Infrastructure as a Service (IaaS) </a:t>
            </a:r>
            <a:r>
              <a:rPr lang="en-US" dirty="0"/>
              <a:t>– A model of cloud computing that utilizes virtualization; clients pay an outsourcer for the resources used. </a:t>
            </a:r>
          </a:p>
          <a:p>
            <a:endParaRPr lang="en-US" b="1" i="1" dirty="0"/>
          </a:p>
          <a:p>
            <a:r>
              <a:rPr lang="en-US" b="1" i="1" dirty="0"/>
              <a:t>Platform as a Service (</a:t>
            </a:r>
            <a:r>
              <a:rPr lang="en-US" b="1" i="1" dirty="0" err="1"/>
              <a:t>Paas</a:t>
            </a:r>
            <a:r>
              <a:rPr lang="en-US" b="1" i="1" dirty="0"/>
              <a:t>) </a:t>
            </a:r>
            <a:r>
              <a:rPr lang="en-US" dirty="0"/>
              <a:t>–</a:t>
            </a:r>
            <a:r>
              <a:rPr lang="en-US" b="1" i="1" dirty="0"/>
              <a:t> </a:t>
            </a:r>
            <a:r>
              <a:rPr lang="en-US" dirty="0"/>
              <a:t>A cloud service model wherein the consumer can deploy but does not manage or control any of the underlying cloud infrastructure. </a:t>
            </a:r>
          </a:p>
          <a:p>
            <a:endParaRPr lang="en-US" b="1" i="1" dirty="0"/>
          </a:p>
          <a:p>
            <a:r>
              <a:rPr lang="en-US" b="1" i="1" dirty="0"/>
              <a:t>Software as a Service (SaaS) </a:t>
            </a:r>
            <a:r>
              <a:rPr lang="en-US" dirty="0"/>
              <a:t>– A model of cloud computing in which the consumer can use the provider’s applications, but they do not manage or control any of the underlying cloud infrastructure. </a:t>
            </a:r>
          </a:p>
          <a:p>
            <a:endParaRPr lang="en-US" b="1" i="1" dirty="0"/>
          </a:p>
          <a:p>
            <a:r>
              <a:rPr lang="en-US" b="1" i="1" dirty="0"/>
              <a:t>Type I Hypervisor </a:t>
            </a:r>
            <a:r>
              <a:rPr lang="en-US" dirty="0"/>
              <a:t>– Virtualization method that is independent of the operating system and boots before the operating system. </a:t>
            </a:r>
          </a:p>
          <a:p>
            <a:endParaRPr lang="en-US" dirty="0"/>
          </a:p>
          <a:p>
            <a:r>
              <a:rPr lang="en-US" b="1" i="1" dirty="0"/>
              <a:t>Type II Hypervisor </a:t>
            </a:r>
            <a:r>
              <a:rPr lang="en-US" dirty="0"/>
              <a:t>– Virtualization method that is dependent on the operating system. </a:t>
            </a:r>
          </a:p>
        </p:txBody>
      </p:sp>
    </p:spTree>
    <p:extLst>
      <p:ext uri="{BB962C8B-B14F-4D97-AF65-F5344CB8AC3E}">
        <p14:creationId xmlns:p14="http://schemas.microsoft.com/office/powerpoint/2010/main" val="790720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62665" y="1681283"/>
            <a:ext cx="2507031" cy="3477875"/>
          </a:xfrm>
          <a:prstGeom prst="rect">
            <a:avLst/>
          </a:prstGeom>
          <a:noFill/>
        </p:spPr>
        <p:txBody>
          <a:bodyPr wrap="square" rtlCol="0">
            <a:spAutoFit/>
          </a:bodyPr>
          <a:lstStyle/>
          <a:p>
            <a:pPr algn="ctr"/>
            <a:r>
              <a:rPr lang="en-US" sz="2000" b="1" u="sng" dirty="0">
                <a:solidFill>
                  <a:srgbClr val="0070C0"/>
                </a:solidFill>
                <a:latin typeface="Times New Roman" panose="02020603050405020304" pitchFamily="18" charset="0"/>
                <a:cs typeface="Times New Roman" panose="02020603050405020304" pitchFamily="18" charset="0"/>
              </a:rPr>
              <a:t>Cloud Providers</a:t>
            </a:r>
          </a:p>
          <a:p>
            <a:pPr algn="ctr"/>
            <a:endParaRPr lang="en-US" sz="2000" b="1" dirty="0"/>
          </a:p>
          <a:p>
            <a:r>
              <a:rPr lang="en-US" dirty="0"/>
              <a:t>Amazon Web Services</a:t>
            </a:r>
          </a:p>
          <a:p>
            <a:r>
              <a:rPr lang="en-US" dirty="0"/>
              <a:t>Microsoft Azure</a:t>
            </a:r>
          </a:p>
          <a:p>
            <a:r>
              <a:rPr lang="en-US" dirty="0"/>
              <a:t>Google </a:t>
            </a:r>
          </a:p>
          <a:p>
            <a:r>
              <a:rPr lang="en-US" dirty="0"/>
              <a:t>iCloud</a:t>
            </a:r>
          </a:p>
          <a:p>
            <a:r>
              <a:rPr lang="en-US" dirty="0"/>
              <a:t>Citrix</a:t>
            </a:r>
          </a:p>
          <a:p>
            <a:r>
              <a:rPr lang="en-US" dirty="0"/>
              <a:t>Rackspace</a:t>
            </a:r>
          </a:p>
          <a:p>
            <a:r>
              <a:rPr lang="en-US" dirty="0"/>
              <a:t>Salesforce</a:t>
            </a:r>
          </a:p>
          <a:p>
            <a:r>
              <a:rPr lang="en-US" dirty="0"/>
              <a:t>Sun</a:t>
            </a:r>
          </a:p>
          <a:p>
            <a:r>
              <a:rPr lang="en-US" dirty="0"/>
              <a:t>VMWare</a:t>
            </a:r>
          </a:p>
          <a:p>
            <a:endParaRPr lang="en-US" dirty="0"/>
          </a:p>
        </p:txBody>
      </p:sp>
      <p:sp>
        <p:nvSpPr>
          <p:cNvPr id="6" name="TextBox 5"/>
          <p:cNvSpPr txBox="1"/>
          <p:nvPr/>
        </p:nvSpPr>
        <p:spPr>
          <a:xfrm>
            <a:off x="3812663" y="1681283"/>
            <a:ext cx="3116841" cy="2616101"/>
          </a:xfrm>
          <a:prstGeom prst="rect">
            <a:avLst/>
          </a:prstGeom>
          <a:noFill/>
        </p:spPr>
        <p:txBody>
          <a:bodyPr wrap="square" rtlCol="0">
            <a:spAutoFit/>
          </a:bodyPr>
          <a:lstStyle/>
          <a:p>
            <a:pPr algn="ctr"/>
            <a:r>
              <a:rPr lang="en-US" sz="2000" b="1" u="sng" dirty="0">
                <a:solidFill>
                  <a:srgbClr val="0070C0"/>
                </a:solidFill>
                <a:latin typeface="Times New Roman" panose="02020603050405020304" pitchFamily="18" charset="0"/>
                <a:cs typeface="Times New Roman" panose="02020603050405020304" pitchFamily="18" charset="0"/>
              </a:rPr>
              <a:t>Types of Cloud Structures</a:t>
            </a:r>
          </a:p>
          <a:p>
            <a:endParaRPr lang="en-US" dirty="0"/>
          </a:p>
          <a:p>
            <a:r>
              <a:rPr lang="en-US" dirty="0"/>
              <a:t>Public Cloud</a:t>
            </a:r>
          </a:p>
          <a:p>
            <a:r>
              <a:rPr lang="en-US" dirty="0"/>
              <a:t>Private Cloud</a:t>
            </a:r>
          </a:p>
          <a:p>
            <a:r>
              <a:rPr lang="en-US" dirty="0"/>
              <a:t>Hybrid Cloud</a:t>
            </a:r>
          </a:p>
          <a:p>
            <a:r>
              <a:rPr lang="en-US" dirty="0"/>
              <a:t>Community Clouds</a:t>
            </a:r>
          </a:p>
          <a:p>
            <a:r>
              <a:rPr lang="en-US" dirty="0"/>
              <a:t>Multitenancy</a:t>
            </a:r>
          </a:p>
          <a:p>
            <a:r>
              <a:rPr lang="en-US" dirty="0"/>
              <a:t>Single Tenancy</a:t>
            </a:r>
          </a:p>
          <a:p>
            <a:endParaRPr lang="en-US" dirty="0"/>
          </a:p>
        </p:txBody>
      </p:sp>
      <p:sp>
        <p:nvSpPr>
          <p:cNvPr id="7" name="TextBox 6"/>
          <p:cNvSpPr txBox="1"/>
          <p:nvPr/>
        </p:nvSpPr>
        <p:spPr>
          <a:xfrm>
            <a:off x="7782889" y="1681283"/>
            <a:ext cx="3439597" cy="3170099"/>
          </a:xfrm>
          <a:prstGeom prst="rect">
            <a:avLst/>
          </a:prstGeom>
          <a:noFill/>
        </p:spPr>
        <p:txBody>
          <a:bodyPr wrap="square" rtlCol="0">
            <a:spAutoFit/>
          </a:bodyPr>
          <a:lstStyle/>
          <a:p>
            <a:pPr algn="ctr"/>
            <a:r>
              <a:rPr lang="en-US" sz="2000" b="1" u="sng" dirty="0">
                <a:solidFill>
                  <a:srgbClr val="0070C0"/>
                </a:solidFill>
                <a:latin typeface="Times New Roman" panose="02020603050405020304" pitchFamily="18" charset="0"/>
                <a:cs typeface="Times New Roman" panose="02020603050405020304" pitchFamily="18" charset="0"/>
              </a:rPr>
              <a:t>Benefits of Cloud Computing</a:t>
            </a:r>
          </a:p>
          <a:p>
            <a:endParaRPr lang="en-US" dirty="0"/>
          </a:p>
          <a:p>
            <a:r>
              <a:rPr lang="en-US" dirty="0"/>
              <a:t>Reduces Cost</a:t>
            </a:r>
          </a:p>
          <a:p>
            <a:r>
              <a:rPr lang="en-US" dirty="0"/>
              <a:t>Increases Storage</a:t>
            </a:r>
          </a:p>
          <a:p>
            <a:r>
              <a:rPr lang="en-US" dirty="0"/>
              <a:t>High Degree of Automation</a:t>
            </a:r>
          </a:p>
          <a:p>
            <a:r>
              <a:rPr lang="en-US" dirty="0"/>
              <a:t>Offers Flexibility</a:t>
            </a:r>
          </a:p>
          <a:p>
            <a:r>
              <a:rPr lang="en-US" dirty="0"/>
              <a:t>Provides More Mobility</a:t>
            </a:r>
          </a:p>
          <a:p>
            <a:endParaRPr lang="en-US" dirty="0"/>
          </a:p>
          <a:p>
            <a:r>
              <a:rPr lang="en-US" dirty="0"/>
              <a:t>Allows Company IT Department to focus on other Priorities</a:t>
            </a:r>
          </a:p>
          <a:p>
            <a:endParaRPr lang="en-US" dirty="0"/>
          </a:p>
        </p:txBody>
      </p:sp>
      <p:sp>
        <p:nvSpPr>
          <p:cNvPr id="8"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9"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10"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11" name="Rectangle 10"/>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Cloud Computing</a:t>
            </a:r>
            <a:endParaRPr lang="en-US" sz="2000" i="1" dirty="0"/>
          </a:p>
        </p:txBody>
      </p:sp>
    </p:spTree>
    <p:extLst>
      <p:ext uri="{BB962C8B-B14F-4D97-AF65-F5344CB8AC3E}">
        <p14:creationId xmlns:p14="http://schemas.microsoft.com/office/powerpoint/2010/main" val="15492005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2665" y="1500335"/>
            <a:ext cx="11078867" cy="461665"/>
          </a:xfrm>
          <a:prstGeom prst="rect">
            <a:avLst/>
          </a:prstGeom>
        </p:spPr>
        <p:txBody>
          <a:bodyPr wrap="square">
            <a:spAutoFit/>
          </a:bodyPr>
          <a:lstStyle/>
          <a:p>
            <a:pPr algn="ct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Amazon Web Services and Windows Azure – Cloud Leaders</a:t>
            </a:r>
            <a:endParaRPr lang="en-US" sz="1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076" y="2090013"/>
            <a:ext cx="7232056" cy="4115773"/>
          </a:xfrm>
          <a:prstGeom prst="rect">
            <a:avLst/>
          </a:prstGeom>
        </p:spPr>
      </p:pic>
      <p:sp>
        <p:nvSpPr>
          <p:cNvPr id="6"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7"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8"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9" name="Rectangle 8"/>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Cloud Computing</a:t>
            </a:r>
            <a:endParaRPr lang="en-US" sz="2000" i="1" dirty="0"/>
          </a:p>
        </p:txBody>
      </p:sp>
    </p:spTree>
    <p:extLst>
      <p:ext uri="{BB962C8B-B14F-4D97-AF65-F5344CB8AC3E}">
        <p14:creationId xmlns:p14="http://schemas.microsoft.com/office/powerpoint/2010/main" val="133230542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7"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8"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9" name="Rectangle 8"/>
          <p:cNvSpPr/>
          <p:nvPr/>
        </p:nvSpPr>
        <p:spPr>
          <a:xfrm>
            <a:off x="2441160" y="1553690"/>
            <a:ext cx="7312565" cy="2585323"/>
          </a:xfrm>
          <a:prstGeom prst="rect">
            <a:avLst/>
          </a:prstGeom>
        </p:spPr>
        <p:txBody>
          <a:bodyPr wrap="square">
            <a:spAutoFit/>
          </a:bodyPr>
          <a:lstStyle/>
          <a:p>
            <a:pPr algn="ctr"/>
            <a:r>
              <a:rPr lang="en-US" b="1" dirty="0">
                <a:solidFill>
                  <a:srgbClr val="0070C0"/>
                </a:solidFill>
              </a:rPr>
              <a:t>Checklist for Cloud Provider</a:t>
            </a:r>
          </a:p>
          <a:p>
            <a:endParaRPr lang="en-US" dirty="0"/>
          </a:p>
          <a:p>
            <a:r>
              <a:rPr lang="en-US" dirty="0"/>
              <a:t>Does the cloud provider use a data classification system? </a:t>
            </a:r>
          </a:p>
          <a:p>
            <a:r>
              <a:rPr lang="en-US" dirty="0"/>
              <a:t>What training does the cloud provider offer its employees? </a:t>
            </a:r>
          </a:p>
          <a:p>
            <a:r>
              <a:rPr lang="en-US" dirty="0"/>
              <a:t>What are the service level agreement (SLA) terms?</a:t>
            </a:r>
          </a:p>
          <a:p>
            <a:r>
              <a:rPr lang="en-US" dirty="0"/>
              <a:t>Is there a right to audit?</a:t>
            </a:r>
          </a:p>
          <a:p>
            <a:r>
              <a:rPr lang="en-US" dirty="0"/>
              <a:t>Does the cloud provider have a long-term viability? </a:t>
            </a:r>
          </a:p>
          <a:p>
            <a:r>
              <a:rPr lang="en-US" dirty="0"/>
              <a:t>How will the cloud provider respond if there is a security breach? </a:t>
            </a:r>
          </a:p>
          <a:p>
            <a:r>
              <a:rPr lang="en-US" dirty="0"/>
              <a:t>What is the disaster recovery and business continuity plan (DR/BCP)?</a:t>
            </a:r>
            <a:endParaRPr lang="en-US" b="1" i="1" dirty="0">
              <a:ea typeface="Times New Roman" panose="02020603050405020304" pitchFamily="18" charset="0"/>
            </a:endParaRPr>
          </a:p>
        </p:txBody>
      </p:sp>
      <p:sp>
        <p:nvSpPr>
          <p:cNvPr id="10" name="Rectangle 9"/>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Cloud Computing</a:t>
            </a:r>
            <a:endParaRPr lang="en-US" sz="2000" i="1" dirty="0"/>
          </a:p>
        </p:txBody>
      </p:sp>
    </p:spTree>
    <p:extLst>
      <p:ext uri="{BB962C8B-B14F-4D97-AF65-F5344CB8AC3E}">
        <p14:creationId xmlns:p14="http://schemas.microsoft.com/office/powerpoint/2010/main" val="395004045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62665" y="1517892"/>
            <a:ext cx="4005611" cy="2585323"/>
          </a:xfrm>
          <a:prstGeom prst="rect">
            <a:avLst/>
          </a:prstGeom>
          <a:noFill/>
        </p:spPr>
        <p:txBody>
          <a:bodyPr wrap="square" rtlCol="0">
            <a:spAutoFit/>
          </a:bodyPr>
          <a:lstStyle/>
          <a:p>
            <a:pPr algn="ctr"/>
            <a:r>
              <a:rPr lang="en-US" b="1" dirty="0">
                <a:solidFill>
                  <a:srgbClr val="0070C0"/>
                </a:solidFill>
                <a:cs typeface="Times New Roman" panose="02020603050405020304" pitchFamily="18" charset="0"/>
              </a:rPr>
              <a:t>Cloud Computing Vulnerabilities</a:t>
            </a:r>
          </a:p>
          <a:p>
            <a:endParaRPr lang="en-US" dirty="0"/>
          </a:p>
          <a:p>
            <a:r>
              <a:rPr lang="en-US" dirty="0"/>
              <a:t>Authentication Attacks</a:t>
            </a:r>
          </a:p>
          <a:p>
            <a:r>
              <a:rPr lang="en-US" dirty="0"/>
              <a:t>Denial of Service (</a:t>
            </a:r>
            <a:r>
              <a:rPr lang="en-US" dirty="0" err="1"/>
              <a:t>DoS</a:t>
            </a:r>
            <a:r>
              <a:rPr lang="en-US" dirty="0"/>
              <a:t>)</a:t>
            </a:r>
          </a:p>
          <a:p>
            <a:r>
              <a:rPr lang="en-US" dirty="0"/>
              <a:t>Man-in-the-Middle Attacks</a:t>
            </a:r>
          </a:p>
          <a:p>
            <a:r>
              <a:rPr lang="en-US" dirty="0"/>
              <a:t>Data Aggregation and Data Isolation</a:t>
            </a:r>
          </a:p>
          <a:p>
            <a:r>
              <a:rPr lang="en-US" dirty="0"/>
              <a:t>Data Remnants</a:t>
            </a:r>
          </a:p>
          <a:p>
            <a:r>
              <a:rPr lang="en-US" dirty="0"/>
              <a:t>Keylogging</a:t>
            </a:r>
          </a:p>
          <a:p>
            <a:r>
              <a:rPr lang="en-US" dirty="0"/>
              <a:t>Custom Malware</a:t>
            </a:r>
          </a:p>
        </p:txBody>
      </p:sp>
      <p:sp>
        <p:nvSpPr>
          <p:cNvPr id="7"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8"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9"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10" name="Rectangle 9"/>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Cloud Computing</a:t>
            </a:r>
            <a:endParaRPr lang="en-US" sz="2000" i="1" dirty="0"/>
          </a:p>
        </p:txBody>
      </p:sp>
      <p:sp>
        <p:nvSpPr>
          <p:cNvPr id="11" name="TextBox 10"/>
          <p:cNvSpPr txBox="1"/>
          <p:nvPr/>
        </p:nvSpPr>
        <p:spPr>
          <a:xfrm>
            <a:off x="6721139" y="1517892"/>
            <a:ext cx="4480993" cy="2308324"/>
          </a:xfrm>
          <a:prstGeom prst="rect">
            <a:avLst/>
          </a:prstGeom>
          <a:noFill/>
        </p:spPr>
        <p:txBody>
          <a:bodyPr wrap="square" rtlCol="0">
            <a:spAutoFit/>
          </a:bodyPr>
          <a:lstStyle/>
          <a:p>
            <a:pPr algn="ctr"/>
            <a:r>
              <a:rPr lang="en-US" b="1" dirty="0">
                <a:solidFill>
                  <a:srgbClr val="0070C0"/>
                </a:solidFill>
                <a:cs typeface="Times New Roman" panose="02020603050405020304" pitchFamily="18" charset="0"/>
              </a:rPr>
              <a:t>Cloud Augmented Security Service</a:t>
            </a:r>
            <a:r>
              <a:rPr lang="en-US" b="1" dirty="0">
                <a:solidFill>
                  <a:schemeClr val="accent5"/>
                </a:solidFill>
                <a:cs typeface="Times New Roman" panose="02020603050405020304" pitchFamily="18" charset="0"/>
              </a:rPr>
              <a:t>s</a:t>
            </a:r>
          </a:p>
          <a:p>
            <a:endParaRPr lang="en-US" dirty="0"/>
          </a:p>
          <a:p>
            <a:r>
              <a:rPr lang="en-US" dirty="0"/>
              <a:t>Antispam</a:t>
            </a:r>
          </a:p>
          <a:p>
            <a:r>
              <a:rPr lang="en-US" dirty="0"/>
              <a:t>Antivirus</a:t>
            </a:r>
          </a:p>
          <a:p>
            <a:r>
              <a:rPr lang="en-US" dirty="0"/>
              <a:t>Content Filtering</a:t>
            </a:r>
          </a:p>
          <a:p>
            <a:r>
              <a:rPr lang="en-US" dirty="0"/>
              <a:t>Hash Matching</a:t>
            </a:r>
          </a:p>
          <a:p>
            <a:r>
              <a:rPr lang="en-US" dirty="0"/>
              <a:t>Sandboxing</a:t>
            </a:r>
          </a:p>
          <a:p>
            <a:r>
              <a:rPr lang="en-US" dirty="0"/>
              <a:t>Vulnerability Scanning</a:t>
            </a:r>
          </a:p>
        </p:txBody>
      </p:sp>
    </p:spTree>
    <p:extLst>
      <p:ext uri="{BB962C8B-B14F-4D97-AF65-F5344CB8AC3E}">
        <p14:creationId xmlns:p14="http://schemas.microsoft.com/office/powerpoint/2010/main" val="62894725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2665" y="1850468"/>
            <a:ext cx="4480993" cy="2862322"/>
          </a:xfrm>
          <a:prstGeom prst="rect">
            <a:avLst/>
          </a:prstGeom>
          <a:noFill/>
        </p:spPr>
        <p:txBody>
          <a:bodyPr wrap="square" rtlCol="0">
            <a:spAutoFit/>
          </a:bodyPr>
          <a:lstStyle/>
          <a:p>
            <a:pPr algn="ctr"/>
            <a:r>
              <a:rPr lang="en-US" b="1" i="1" dirty="0">
                <a:solidFill>
                  <a:srgbClr val="0070C0"/>
                </a:solidFill>
                <a:cs typeface="Times New Roman" panose="02020603050405020304" pitchFamily="18" charset="0"/>
              </a:rPr>
              <a:t>Cloud Access Security Broker (CASB)</a:t>
            </a:r>
          </a:p>
          <a:p>
            <a:pPr algn="ctr"/>
            <a:endParaRPr lang="en-US" dirty="0"/>
          </a:p>
          <a:p>
            <a:r>
              <a:rPr lang="en-US" dirty="0"/>
              <a:t>Allows the user to extend their security policies into their cloud environment. Policies such as: </a:t>
            </a:r>
          </a:p>
          <a:p>
            <a:pPr marL="285750" indent="-285750">
              <a:buFont typeface="Arial" panose="020B0604020202020204" pitchFamily="34" charset="0"/>
              <a:buChar char="•"/>
            </a:pPr>
            <a:r>
              <a:rPr lang="en-US" dirty="0"/>
              <a:t>Credential Mapping</a:t>
            </a:r>
          </a:p>
          <a:p>
            <a:pPr marL="285750" indent="-285750">
              <a:buFont typeface="Arial" panose="020B0604020202020204" pitchFamily="34" charset="0"/>
              <a:buChar char="•"/>
            </a:pPr>
            <a:r>
              <a:rPr lang="en-US" dirty="0"/>
              <a:t>Single Sign-on</a:t>
            </a:r>
          </a:p>
          <a:p>
            <a:pPr marL="285750" indent="-285750">
              <a:buFont typeface="Arial" panose="020B0604020202020204" pitchFamily="34" charset="0"/>
              <a:buChar char="•"/>
            </a:pPr>
            <a:r>
              <a:rPr lang="en-US" dirty="0"/>
              <a:t>Encryption</a:t>
            </a:r>
          </a:p>
          <a:p>
            <a:pPr marL="285750" indent="-285750">
              <a:buFont typeface="Arial" panose="020B0604020202020204" pitchFamily="34" charset="0"/>
              <a:buChar char="•"/>
            </a:pPr>
            <a:r>
              <a:rPr lang="en-US" dirty="0"/>
              <a:t>Data Loss Prevention</a:t>
            </a:r>
          </a:p>
          <a:p>
            <a:pPr marL="285750" indent="-285750">
              <a:buFont typeface="Arial" panose="020B0604020202020204" pitchFamily="34" charset="0"/>
              <a:buChar char="•"/>
            </a:pPr>
            <a:r>
              <a:rPr lang="en-US" dirty="0"/>
              <a:t>Compliance </a:t>
            </a:r>
          </a:p>
        </p:txBody>
      </p:sp>
      <p:sp>
        <p:nvSpPr>
          <p:cNvPr id="7"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8"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9"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10" name="Rectangle 9"/>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Cloud Computing</a:t>
            </a:r>
            <a:endParaRPr lang="en-US" sz="2000" i="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9359" y="1850468"/>
            <a:ext cx="5998378" cy="3956622"/>
          </a:xfrm>
          <a:prstGeom prst="rect">
            <a:avLst/>
          </a:prstGeom>
        </p:spPr>
      </p:pic>
    </p:spTree>
    <p:extLst>
      <p:ext uri="{BB962C8B-B14F-4D97-AF65-F5344CB8AC3E}">
        <p14:creationId xmlns:p14="http://schemas.microsoft.com/office/powerpoint/2010/main" val="198440252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2665" y="1551895"/>
            <a:ext cx="3997447" cy="2031325"/>
          </a:xfrm>
          <a:prstGeom prst="rect">
            <a:avLst/>
          </a:prstGeom>
          <a:noFill/>
        </p:spPr>
        <p:txBody>
          <a:bodyPr wrap="square" rtlCol="0">
            <a:spAutoFit/>
          </a:bodyPr>
          <a:lstStyle/>
          <a:p>
            <a:r>
              <a:rPr lang="en-US" b="1" i="1" dirty="0">
                <a:solidFill>
                  <a:srgbClr val="0070C0"/>
                </a:solidFill>
                <a:cs typeface="Times New Roman" panose="02020603050405020304" pitchFamily="18" charset="0"/>
              </a:rPr>
              <a:t>Cloud Computing Concerns</a:t>
            </a:r>
          </a:p>
          <a:p>
            <a:pPr algn="ctr"/>
            <a:endParaRPr lang="en-US" b="1" i="1" dirty="0">
              <a:solidFill>
                <a:schemeClr val="accent5"/>
              </a:solidFill>
            </a:endParaRPr>
          </a:p>
          <a:p>
            <a:r>
              <a:rPr lang="en-US" dirty="0"/>
              <a:t>Data Privacy</a:t>
            </a:r>
          </a:p>
          <a:p>
            <a:r>
              <a:rPr lang="en-US" dirty="0"/>
              <a:t>Confidentiality</a:t>
            </a:r>
          </a:p>
          <a:p>
            <a:r>
              <a:rPr lang="en-US" dirty="0"/>
              <a:t>Legal and Regulatory Compliance</a:t>
            </a:r>
          </a:p>
          <a:p>
            <a:r>
              <a:rPr lang="en-US" dirty="0"/>
              <a:t>Data Sovereignty/Control</a:t>
            </a:r>
          </a:p>
          <a:p>
            <a:r>
              <a:rPr lang="en-US" dirty="0"/>
              <a:t>Auditing and Reporting Requirements</a:t>
            </a:r>
            <a:endParaRPr lang="en-US" b="1" i="1" dirty="0">
              <a:solidFill>
                <a:schemeClr val="accent5"/>
              </a:solidFill>
            </a:endParaRPr>
          </a:p>
        </p:txBody>
      </p:sp>
      <p:sp>
        <p:nvSpPr>
          <p:cNvPr id="7"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8"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9"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10" name="Rectangle 9"/>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Cloud Computing</a:t>
            </a:r>
            <a:endParaRPr lang="en-US" sz="2000" i="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207" y="1641231"/>
            <a:ext cx="5976163" cy="4482122"/>
          </a:xfrm>
          <a:prstGeom prst="rect">
            <a:avLst/>
          </a:prstGeom>
        </p:spPr>
      </p:pic>
    </p:spTree>
    <p:extLst>
      <p:ext uri="{BB962C8B-B14F-4D97-AF65-F5344CB8AC3E}">
        <p14:creationId xmlns:p14="http://schemas.microsoft.com/office/powerpoint/2010/main" val="10382380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62665" y="1725307"/>
            <a:ext cx="3934609" cy="2308324"/>
          </a:xfrm>
          <a:prstGeom prst="rect">
            <a:avLst/>
          </a:prstGeom>
          <a:noFill/>
        </p:spPr>
        <p:txBody>
          <a:bodyPr wrap="square" rtlCol="0">
            <a:spAutoFit/>
          </a:bodyPr>
          <a:lstStyle/>
          <a:p>
            <a:r>
              <a:rPr lang="en-US" b="1" i="1" dirty="0">
                <a:solidFill>
                  <a:srgbClr val="0070C0"/>
                </a:solidFill>
                <a:cs typeface="Times New Roman" panose="02020603050405020304" pitchFamily="18" charset="0"/>
              </a:rPr>
              <a:t>Cloud Storage Options</a:t>
            </a:r>
          </a:p>
          <a:p>
            <a:endParaRPr lang="en-US" dirty="0">
              <a:latin typeface="Times New Roman" panose="02020603050405020304" pitchFamily="18" charset="0"/>
              <a:cs typeface="Times New Roman" panose="02020603050405020304" pitchFamily="18" charset="0"/>
            </a:endParaRPr>
          </a:p>
          <a:p>
            <a:r>
              <a:rPr lang="en-US" dirty="0"/>
              <a:t>Cloud providers offer multiple options for data storage, that can be used for data warehousing, data lake storage for AI, SQL server storage, and storage for offsite backups of local files. </a:t>
            </a:r>
          </a:p>
        </p:txBody>
      </p:sp>
      <p:sp>
        <p:nvSpPr>
          <p:cNvPr id="7"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8"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9"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10" name="Rectangle 9"/>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Cloud Computing</a:t>
            </a:r>
            <a:endParaRPr lang="en-US" sz="2000" i="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7275" y="1725308"/>
            <a:ext cx="7144256" cy="3864744"/>
          </a:xfrm>
          <a:prstGeom prst="rect">
            <a:avLst/>
          </a:prstGeom>
        </p:spPr>
      </p:pic>
    </p:spTree>
    <p:extLst>
      <p:ext uri="{BB962C8B-B14F-4D97-AF65-F5344CB8AC3E}">
        <p14:creationId xmlns:p14="http://schemas.microsoft.com/office/powerpoint/2010/main" val="27640837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62665" y="1725307"/>
            <a:ext cx="3934609" cy="2308324"/>
          </a:xfrm>
          <a:prstGeom prst="rect">
            <a:avLst/>
          </a:prstGeom>
          <a:noFill/>
        </p:spPr>
        <p:txBody>
          <a:bodyPr wrap="square" rtlCol="0">
            <a:spAutoFit/>
          </a:bodyPr>
          <a:lstStyle/>
          <a:p>
            <a:r>
              <a:rPr lang="en-US" b="1" i="1" dirty="0">
                <a:solidFill>
                  <a:srgbClr val="0070C0"/>
                </a:solidFill>
                <a:cs typeface="Times New Roman" panose="02020603050405020304" pitchFamily="18" charset="0"/>
              </a:rPr>
              <a:t>Cloud Storage Options (AWS) </a:t>
            </a:r>
          </a:p>
          <a:p>
            <a:endParaRPr lang="en-US" dirty="0">
              <a:latin typeface="Times New Roman" panose="02020603050405020304" pitchFamily="18" charset="0"/>
              <a:cs typeface="Times New Roman" panose="02020603050405020304" pitchFamily="18" charset="0"/>
            </a:endParaRPr>
          </a:p>
          <a:p>
            <a:r>
              <a:rPr lang="en-US" dirty="0"/>
              <a:t>Cloud providers offer multiple options for data storage, that can be used for data warehousing, data lake storage for AI, SQL server storage, and storage for offsite backups of local files. </a:t>
            </a:r>
          </a:p>
        </p:txBody>
      </p:sp>
      <p:sp>
        <p:nvSpPr>
          <p:cNvPr id="7"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8"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9"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10" name="Rectangle 9"/>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Cloud Computing</a:t>
            </a:r>
            <a:endParaRPr lang="en-US" sz="2000" i="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6963" y="1517892"/>
            <a:ext cx="6071653" cy="4553740"/>
          </a:xfrm>
          <a:prstGeom prst="rect">
            <a:avLst/>
          </a:prstGeom>
        </p:spPr>
      </p:pic>
    </p:spTree>
    <p:extLst>
      <p:ext uri="{BB962C8B-B14F-4D97-AF65-F5344CB8AC3E}">
        <p14:creationId xmlns:p14="http://schemas.microsoft.com/office/powerpoint/2010/main" val="412078444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8735" y="1868129"/>
            <a:ext cx="4777889" cy="2585323"/>
          </a:xfrm>
          <a:prstGeom prst="rect">
            <a:avLst/>
          </a:prstGeom>
          <a:noFill/>
        </p:spPr>
        <p:txBody>
          <a:bodyPr wrap="square" rtlCol="0">
            <a:spAutoFit/>
          </a:bodyPr>
          <a:lstStyle/>
          <a:p>
            <a:r>
              <a:rPr lang="en-US" b="1" dirty="0">
                <a:solidFill>
                  <a:srgbClr val="0070C0"/>
                </a:solidFill>
                <a:cs typeface="Times New Roman" panose="02020603050405020304" pitchFamily="18" charset="0"/>
              </a:rPr>
              <a:t>Free Cloud Storage</a:t>
            </a:r>
          </a:p>
          <a:p>
            <a:endParaRPr lang="en-US" dirty="0">
              <a:latin typeface="Times New Roman" panose="02020603050405020304" pitchFamily="18" charset="0"/>
              <a:cs typeface="Times New Roman" panose="02020603050405020304" pitchFamily="18" charset="0"/>
            </a:endParaRPr>
          </a:p>
          <a:p>
            <a:r>
              <a:rPr lang="en-US" dirty="0"/>
              <a:t>There are multiple free cloud storage options to store and keep personal files. </a:t>
            </a:r>
          </a:p>
          <a:p>
            <a:endParaRPr lang="en-US" dirty="0"/>
          </a:p>
          <a:p>
            <a:r>
              <a:rPr lang="en-US" dirty="0"/>
              <a:t>These storage options are NOT secure, even for files in-transit. Should only be used for files that you would consider being released to the public. </a:t>
            </a:r>
          </a:p>
        </p:txBody>
      </p:sp>
      <p:sp>
        <p:nvSpPr>
          <p:cNvPr id="7"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8"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9"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10" name="Rectangle 9"/>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Cloud Computing</a:t>
            </a:r>
            <a:endParaRPr lang="en-US" sz="2000" i="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6487" y="1726389"/>
            <a:ext cx="3326559" cy="4400665"/>
          </a:xfrm>
          <a:prstGeom prst="rect">
            <a:avLst/>
          </a:prstGeom>
        </p:spPr>
      </p:pic>
    </p:spTree>
    <p:extLst>
      <p:ext uri="{BB962C8B-B14F-4D97-AF65-F5344CB8AC3E}">
        <p14:creationId xmlns:p14="http://schemas.microsoft.com/office/powerpoint/2010/main" val="261819716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62665" y="1333226"/>
            <a:ext cx="4777889" cy="369332"/>
          </a:xfrm>
          <a:prstGeom prst="rect">
            <a:avLst/>
          </a:prstGeom>
          <a:noFill/>
        </p:spPr>
        <p:txBody>
          <a:bodyPr wrap="square" rtlCol="0">
            <a:spAutoFit/>
          </a:bodyPr>
          <a:lstStyle/>
          <a:p>
            <a:r>
              <a:rPr lang="en-US" b="1" dirty="0">
                <a:solidFill>
                  <a:srgbClr val="0070C0"/>
                </a:solidFill>
                <a:cs typeface="Times New Roman" panose="02020603050405020304" pitchFamily="18" charset="0"/>
              </a:rPr>
              <a:t>Other Cloud Services </a:t>
            </a:r>
          </a:p>
        </p:txBody>
      </p:sp>
      <p:sp>
        <p:nvSpPr>
          <p:cNvPr id="7"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8"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9"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10" name="Rectangle 9"/>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Cloud Computing</a:t>
            </a:r>
            <a:endParaRPr lang="en-US" sz="2000" i="1"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4358" y="1617783"/>
            <a:ext cx="3883838" cy="171938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28" y="2110259"/>
            <a:ext cx="3207394" cy="213612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0137" y="4192736"/>
            <a:ext cx="4318879" cy="210802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8141" y="1517892"/>
            <a:ext cx="3636178" cy="2540244"/>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0121" y="4268113"/>
            <a:ext cx="2680433" cy="2269794"/>
          </a:xfrm>
          <a:prstGeom prst="rect">
            <a:avLst/>
          </a:prstGeom>
        </p:spPr>
      </p:pic>
    </p:spTree>
    <p:extLst>
      <p:ext uri="{BB962C8B-B14F-4D97-AF65-F5344CB8AC3E}">
        <p14:creationId xmlns:p14="http://schemas.microsoft.com/office/powerpoint/2010/main" val="24412971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7365" y="1963913"/>
            <a:ext cx="6289663" cy="4247317"/>
          </a:xfrm>
          <a:prstGeom prst="rect">
            <a:avLst/>
          </a:prstGeom>
          <a:noFill/>
        </p:spPr>
        <p:txBody>
          <a:bodyPr wrap="square" rtlCol="0">
            <a:spAutoFit/>
          </a:bodyPr>
          <a:lstStyle/>
          <a:p>
            <a:r>
              <a:rPr lang="en-US" b="1" dirty="0"/>
              <a:t>RAID Level 0 – </a:t>
            </a:r>
            <a:r>
              <a:rPr lang="en-US" i="1" dirty="0"/>
              <a:t>Disk striping</a:t>
            </a:r>
            <a:r>
              <a:rPr lang="en-US" dirty="0"/>
              <a:t>, uses multiple drives and maps them together as a single physical drive. No fault tolerance. </a:t>
            </a:r>
          </a:p>
          <a:p>
            <a:r>
              <a:rPr lang="en-US" b="1" dirty="0"/>
              <a:t> </a:t>
            </a:r>
          </a:p>
          <a:p>
            <a:r>
              <a:rPr lang="en-US" b="1" dirty="0"/>
              <a:t>RAID Level 1 – </a:t>
            </a:r>
            <a:r>
              <a:rPr lang="en-US" i="1" dirty="0"/>
              <a:t>Disk mirroring, </a:t>
            </a:r>
            <a:r>
              <a:rPr lang="en-US" dirty="0"/>
              <a:t>everything is stored on two disks. Data is written to both disks at the same time. Complete redundancy and fault tolerance. </a:t>
            </a:r>
          </a:p>
          <a:p>
            <a:endParaRPr lang="en-US" i="1" dirty="0"/>
          </a:p>
          <a:p>
            <a:r>
              <a:rPr lang="en-US" b="1" dirty="0"/>
              <a:t>RAID Level 3 – </a:t>
            </a:r>
            <a:r>
              <a:rPr lang="en-US" i="1" dirty="0"/>
              <a:t>Disk striping with a parity disk, </a:t>
            </a:r>
            <a:r>
              <a:rPr lang="en-US" dirty="0"/>
              <a:t>striping in conjunction with a separate disk for parity. Provides fault tolerance. </a:t>
            </a:r>
          </a:p>
          <a:p>
            <a:endParaRPr lang="en-US" i="1" dirty="0"/>
          </a:p>
          <a:p>
            <a:r>
              <a:rPr lang="en-US" b="1" dirty="0"/>
              <a:t>RAID Level 5 – </a:t>
            </a:r>
            <a:r>
              <a:rPr lang="en-US" i="1" dirty="0"/>
              <a:t>Disk striping with parity bit, </a:t>
            </a:r>
            <a:r>
              <a:rPr lang="en-US" dirty="0"/>
              <a:t>striping with parity spread across all of the disks in the array. Requires at least 3 drives. Best for fault tolerance. </a:t>
            </a:r>
            <a:endParaRPr lang="en-US" i="1" dirty="0"/>
          </a:p>
          <a:p>
            <a:endParaRPr lang="en-US" dirty="0"/>
          </a:p>
        </p:txBody>
      </p:sp>
      <p:sp>
        <p:nvSpPr>
          <p:cNvPr id="5" name="Rectangle 2"/>
          <p:cNvSpPr txBox="1">
            <a:spLocks noChangeArrowheads="1"/>
          </p:cNvSpPr>
          <p:nvPr/>
        </p:nvSpPr>
        <p:spPr bwMode="auto">
          <a:xfrm>
            <a:off x="556567" y="4824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6" name="Rectangle 2"/>
          <p:cNvSpPr txBox="1">
            <a:spLocks noChangeArrowheads="1"/>
          </p:cNvSpPr>
          <p:nvPr/>
        </p:nvSpPr>
        <p:spPr bwMode="auto">
          <a:xfrm>
            <a:off x="605368" y="4824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7" name="Rectangle 6"/>
          <p:cNvSpPr/>
          <p:nvPr/>
        </p:nvSpPr>
        <p:spPr>
          <a:xfrm>
            <a:off x="547366" y="857678"/>
            <a:ext cx="11078865"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RAID – Redundant Array of Independent Disks</a:t>
            </a:r>
            <a:endParaRPr lang="en-US" sz="2000" i="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7889" y="1429423"/>
            <a:ext cx="4576345" cy="246418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847" y="4371101"/>
            <a:ext cx="4146061" cy="2031845"/>
          </a:xfrm>
          <a:prstGeom prst="rect">
            <a:avLst/>
          </a:prstGeom>
        </p:spPr>
      </p:pic>
      <p:sp>
        <p:nvSpPr>
          <p:cNvPr id="9" name="TextBox 8"/>
          <p:cNvSpPr txBox="1"/>
          <p:nvPr/>
        </p:nvSpPr>
        <p:spPr>
          <a:xfrm>
            <a:off x="7272217" y="3963078"/>
            <a:ext cx="4247691" cy="338554"/>
          </a:xfrm>
          <a:prstGeom prst="rect">
            <a:avLst/>
          </a:prstGeom>
          <a:noFill/>
        </p:spPr>
        <p:txBody>
          <a:bodyPr wrap="square" rtlCol="0">
            <a:spAutoFit/>
          </a:bodyPr>
          <a:lstStyle/>
          <a:p>
            <a:pPr algn="ctr"/>
            <a:r>
              <a:rPr lang="en-US" sz="1600" dirty="0"/>
              <a:t>RAID 5</a:t>
            </a:r>
          </a:p>
        </p:txBody>
      </p:sp>
      <p:sp>
        <p:nvSpPr>
          <p:cNvPr id="10" name="Title 4">
            <a:extLst>
              <a:ext uri="{FF2B5EF4-FFF2-40B4-BE49-F238E27FC236}">
                <a16:creationId xmlns:a16="http://schemas.microsoft.com/office/drawing/2014/main" id="{BCA59D03-31C6-4131-95B4-D864C96862DB}"/>
              </a:ext>
            </a:extLst>
          </p:cNvPr>
          <p:cNvSpPr txBox="1">
            <a:spLocks/>
          </p:cNvSpPr>
          <p:nvPr/>
        </p:nvSpPr>
        <p:spPr>
          <a:xfrm>
            <a:off x="556567" y="432528"/>
            <a:ext cx="11078866" cy="307777"/>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ea typeface="Times New Roman" panose="02020603050405020304" pitchFamily="18" charset="0"/>
                <a:cs typeface="Times New Roman" panose="02020603050405020304" pitchFamily="18" charset="0"/>
              </a:rPr>
              <a:t>Physical and Cloud Security</a:t>
            </a:r>
            <a:endParaRPr lang="en-US" sz="2800" i="1" kern="0" dirty="0"/>
          </a:p>
        </p:txBody>
      </p:sp>
    </p:spTree>
    <p:extLst>
      <p:ext uri="{BB962C8B-B14F-4D97-AF65-F5344CB8AC3E}">
        <p14:creationId xmlns:p14="http://schemas.microsoft.com/office/powerpoint/2010/main" val="499289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6102" y="1679921"/>
            <a:ext cx="4238943" cy="1477328"/>
          </a:xfrm>
          <a:prstGeom prst="rect">
            <a:avLst/>
          </a:prstGeom>
          <a:noFill/>
        </p:spPr>
        <p:txBody>
          <a:bodyPr wrap="square" rtlCol="0">
            <a:spAutoFit/>
          </a:bodyPr>
          <a:lstStyle/>
          <a:p>
            <a:r>
              <a:rPr lang="en-US" b="1" dirty="0">
                <a:solidFill>
                  <a:srgbClr val="0070C0"/>
                </a:solidFill>
                <a:cs typeface="Times New Roman" panose="02020603050405020304" pitchFamily="18" charset="0"/>
              </a:rPr>
              <a:t>Virtual Machine Types</a:t>
            </a:r>
          </a:p>
          <a:p>
            <a:r>
              <a:rPr lang="en-US" dirty="0"/>
              <a:t>Application Virtual Machines</a:t>
            </a:r>
          </a:p>
          <a:p>
            <a:r>
              <a:rPr lang="en-US" dirty="0"/>
              <a:t>Mainframe Virtual Machines</a:t>
            </a:r>
          </a:p>
          <a:p>
            <a:r>
              <a:rPr lang="en-US" dirty="0"/>
              <a:t>Parallel Virtual Machines</a:t>
            </a:r>
          </a:p>
          <a:p>
            <a:r>
              <a:rPr lang="en-US" dirty="0"/>
              <a:t>Operating System Virtual Machines</a:t>
            </a:r>
          </a:p>
        </p:txBody>
      </p:sp>
      <p:sp>
        <p:nvSpPr>
          <p:cNvPr id="6" name="TextBox 5"/>
          <p:cNvSpPr txBox="1"/>
          <p:nvPr/>
        </p:nvSpPr>
        <p:spPr>
          <a:xfrm>
            <a:off x="496102" y="3511899"/>
            <a:ext cx="5407676" cy="2031325"/>
          </a:xfrm>
          <a:prstGeom prst="rect">
            <a:avLst/>
          </a:prstGeom>
          <a:noFill/>
        </p:spPr>
        <p:txBody>
          <a:bodyPr wrap="square" rtlCol="0">
            <a:spAutoFit/>
          </a:bodyPr>
          <a:lstStyle/>
          <a:p>
            <a:r>
              <a:rPr lang="en-US" b="1" dirty="0">
                <a:solidFill>
                  <a:srgbClr val="0070C0"/>
                </a:solidFill>
                <a:cs typeface="Times New Roman" panose="02020603050405020304" pitchFamily="18" charset="0"/>
              </a:rPr>
              <a:t>Operating System Virtual Machines</a:t>
            </a:r>
          </a:p>
          <a:p>
            <a:r>
              <a:rPr lang="en-US" dirty="0"/>
              <a:t>VMWare (</a:t>
            </a:r>
            <a:r>
              <a:rPr lang="en-US" dirty="0" err="1"/>
              <a:t>ESXHost</a:t>
            </a:r>
            <a:r>
              <a:rPr lang="en-US" dirty="0"/>
              <a:t>) </a:t>
            </a:r>
          </a:p>
          <a:p>
            <a:r>
              <a:rPr lang="en-US" dirty="0"/>
              <a:t>Sun </a:t>
            </a:r>
            <a:r>
              <a:rPr lang="en-US" dirty="0" err="1"/>
              <a:t>VirtualBox</a:t>
            </a:r>
            <a:endParaRPr lang="en-US" dirty="0"/>
          </a:p>
          <a:p>
            <a:r>
              <a:rPr lang="en-US" dirty="0" err="1"/>
              <a:t>HyperV</a:t>
            </a:r>
            <a:r>
              <a:rPr lang="en-US" dirty="0"/>
              <a:t>  (Microsoft) </a:t>
            </a:r>
          </a:p>
          <a:p>
            <a:r>
              <a:rPr lang="en-US" dirty="0" err="1"/>
              <a:t>XENServer</a:t>
            </a:r>
            <a:r>
              <a:rPr lang="en-US" dirty="0"/>
              <a:t> (Citrix) </a:t>
            </a:r>
          </a:p>
          <a:p>
            <a:r>
              <a:rPr lang="en-US" dirty="0"/>
              <a:t>Oracle </a:t>
            </a:r>
            <a:r>
              <a:rPr lang="en-US" dirty="0" err="1"/>
              <a:t>VirtualBox</a:t>
            </a:r>
            <a:r>
              <a:rPr lang="en-US" dirty="0"/>
              <a:t> </a:t>
            </a:r>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7712" y="1936039"/>
            <a:ext cx="2428875" cy="3495675"/>
          </a:xfrm>
          <a:prstGeom prst="rect">
            <a:avLst/>
          </a:prstGeom>
        </p:spPr>
      </p:pic>
      <p:sp>
        <p:nvSpPr>
          <p:cNvPr id="8"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9"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10"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11" name="Rectangle 10"/>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Virtualization</a:t>
            </a:r>
            <a:endParaRPr lang="en-US" sz="2000" i="1" dirty="0"/>
          </a:p>
        </p:txBody>
      </p:sp>
    </p:spTree>
    <p:extLst>
      <p:ext uri="{BB962C8B-B14F-4D97-AF65-F5344CB8AC3E}">
        <p14:creationId xmlns:p14="http://schemas.microsoft.com/office/powerpoint/2010/main" val="29197072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2665" y="1761253"/>
            <a:ext cx="4869027" cy="3416320"/>
          </a:xfrm>
          <a:prstGeom prst="rect">
            <a:avLst/>
          </a:prstGeom>
          <a:noFill/>
        </p:spPr>
        <p:txBody>
          <a:bodyPr wrap="square" rtlCol="0">
            <a:spAutoFit/>
          </a:bodyPr>
          <a:lstStyle/>
          <a:p>
            <a:r>
              <a:rPr lang="en-US" b="1" dirty="0">
                <a:solidFill>
                  <a:srgbClr val="0070C0"/>
                </a:solidFill>
                <a:cs typeface="Times New Roman" panose="02020603050405020304" pitchFamily="18" charset="0"/>
              </a:rPr>
              <a:t>Virtual Desktop Infrastructure (VDI) </a:t>
            </a:r>
          </a:p>
          <a:p>
            <a:endParaRPr lang="en-US" dirty="0"/>
          </a:p>
          <a:p>
            <a:r>
              <a:rPr lang="en-US" dirty="0"/>
              <a:t>Allows hosts to create guest operating system environments delivered through RDP. </a:t>
            </a:r>
          </a:p>
          <a:p>
            <a:r>
              <a:rPr lang="en-US" dirty="0"/>
              <a:t>Applications are run on the hypervisor host that supports the guest desktop operating systems. </a:t>
            </a:r>
          </a:p>
          <a:p>
            <a:endParaRPr lang="en-US" dirty="0"/>
          </a:p>
          <a:p>
            <a:r>
              <a:rPr lang="en-US" dirty="0"/>
              <a:t>This service can also be provided through a cloud service offering called: </a:t>
            </a:r>
          </a:p>
          <a:p>
            <a:r>
              <a:rPr lang="en-US" i="1" dirty="0"/>
              <a:t>Desktop-as-a-Service (</a:t>
            </a:r>
            <a:r>
              <a:rPr lang="en-US" i="1" dirty="0" err="1"/>
              <a:t>DaaS</a:t>
            </a:r>
            <a:r>
              <a:rPr lang="en-US" i="1" dirty="0"/>
              <a:t>). </a:t>
            </a:r>
          </a:p>
          <a:p>
            <a:endParaRPr lang="en-US" dirty="0"/>
          </a:p>
        </p:txBody>
      </p:sp>
      <p:sp>
        <p:nvSpPr>
          <p:cNvPr id="8"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9"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10"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11" name="Rectangle 10"/>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Virtualization</a:t>
            </a:r>
            <a:endParaRPr lang="en-US" sz="2000" i="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7446" y="1667469"/>
            <a:ext cx="4857905" cy="282924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1383" y="4496713"/>
            <a:ext cx="2145615" cy="1944463"/>
          </a:xfrm>
          <a:prstGeom prst="rect">
            <a:avLst/>
          </a:prstGeom>
        </p:spPr>
      </p:pic>
    </p:spTree>
    <p:extLst>
      <p:ext uri="{BB962C8B-B14F-4D97-AF65-F5344CB8AC3E}">
        <p14:creationId xmlns:p14="http://schemas.microsoft.com/office/powerpoint/2010/main" val="249540531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41429" y="1356397"/>
            <a:ext cx="6999016" cy="461665"/>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Type 1 and Type 2 Hypervisors </a:t>
            </a:r>
            <a:endParaRPr lang="en-US" sz="1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603840" y="2261935"/>
            <a:ext cx="2988755" cy="2585323"/>
          </a:xfrm>
          <a:prstGeom prst="rect">
            <a:avLst/>
          </a:prstGeom>
          <a:noFill/>
        </p:spPr>
        <p:txBody>
          <a:bodyPr wrap="square" rtlCol="0">
            <a:spAutoFit/>
          </a:bodyPr>
          <a:lstStyle/>
          <a:p>
            <a:r>
              <a:rPr lang="en-US" dirty="0"/>
              <a:t>Type 1 Hypervisors run directly on the hardware, while Type 2 Hypervisors run on top of an underlying host operating system. </a:t>
            </a:r>
          </a:p>
          <a:p>
            <a:endParaRPr lang="en-US" dirty="0"/>
          </a:p>
          <a:p>
            <a:r>
              <a:rPr lang="en-US" dirty="0"/>
              <a:t>Type 1 is called a bare metal hypervisor.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970" y="2261935"/>
            <a:ext cx="7645400" cy="3416300"/>
          </a:xfrm>
          <a:prstGeom prst="rect">
            <a:avLst/>
          </a:prstGeom>
        </p:spPr>
      </p:pic>
      <p:sp>
        <p:nvSpPr>
          <p:cNvPr id="7"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8"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9"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10" name="Rectangle 9"/>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Virtualization</a:t>
            </a:r>
            <a:endParaRPr lang="en-US" sz="2000" i="1" dirty="0"/>
          </a:p>
        </p:txBody>
      </p:sp>
    </p:spTree>
    <p:extLst>
      <p:ext uri="{BB962C8B-B14F-4D97-AF65-F5344CB8AC3E}">
        <p14:creationId xmlns:p14="http://schemas.microsoft.com/office/powerpoint/2010/main" val="159296802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62665" y="1361351"/>
            <a:ext cx="5682614" cy="4801314"/>
          </a:xfrm>
          <a:prstGeom prst="rect">
            <a:avLst/>
          </a:prstGeom>
          <a:noFill/>
        </p:spPr>
        <p:txBody>
          <a:bodyPr wrap="square" rtlCol="0">
            <a:spAutoFit/>
          </a:bodyPr>
          <a:lstStyle/>
          <a:p>
            <a:r>
              <a:rPr lang="en-US" b="1" dirty="0">
                <a:solidFill>
                  <a:srgbClr val="0070C0"/>
                </a:solidFill>
                <a:cs typeface="Times New Roman" panose="02020603050405020304" pitchFamily="18" charset="0"/>
              </a:rPr>
              <a:t>Security Disadvantages of Virtualized Servers</a:t>
            </a:r>
          </a:p>
          <a:p>
            <a:endParaRPr lang="en-US" dirty="0">
              <a:cs typeface="Times New Roman" panose="02020603050405020304" pitchFamily="18" charset="0"/>
            </a:endParaRPr>
          </a:p>
          <a:p>
            <a:r>
              <a:rPr lang="en-US" b="1" dirty="0"/>
              <a:t>Misconfigured Platforms – </a:t>
            </a:r>
            <a:r>
              <a:rPr lang="en-US" dirty="0"/>
              <a:t>Virtualization requires additional administrator skills. </a:t>
            </a:r>
          </a:p>
          <a:p>
            <a:endParaRPr lang="en-US" b="1" dirty="0"/>
          </a:p>
          <a:p>
            <a:r>
              <a:rPr lang="en-US" b="1" dirty="0"/>
              <a:t>Live VM Migration – </a:t>
            </a:r>
            <a:r>
              <a:rPr lang="en-US" dirty="0"/>
              <a:t>During migration, an attacker could attempt a man-in-the-middle attack and sniff the data as it moves over the network. </a:t>
            </a:r>
          </a:p>
          <a:p>
            <a:endParaRPr lang="en-US" b="1" dirty="0"/>
          </a:p>
          <a:p>
            <a:r>
              <a:rPr lang="en-US" b="1" dirty="0"/>
              <a:t>Data Remanence – </a:t>
            </a:r>
            <a:r>
              <a:rPr lang="en-US" dirty="0"/>
              <a:t>Residual data from previous VMs provisioned and de-provisioned. </a:t>
            </a:r>
          </a:p>
          <a:p>
            <a:endParaRPr lang="en-US" dirty="0"/>
          </a:p>
          <a:p>
            <a:r>
              <a:rPr lang="en-US" b="1" dirty="0"/>
              <a:t>Single Point of Failure </a:t>
            </a:r>
          </a:p>
          <a:p>
            <a:r>
              <a:rPr lang="en-US" b="1" dirty="0"/>
              <a:t>Physical Access </a:t>
            </a:r>
          </a:p>
          <a:p>
            <a:r>
              <a:rPr lang="en-US" b="1" dirty="0"/>
              <a:t>Separation of Duties</a:t>
            </a:r>
          </a:p>
          <a:p>
            <a:r>
              <a:rPr lang="en-US" b="1" dirty="0"/>
              <a:t>Privilege Elevation</a:t>
            </a:r>
          </a:p>
          <a:p>
            <a:endParaRPr lang="en-US" b="1" dirty="0"/>
          </a:p>
        </p:txBody>
      </p:sp>
      <p:sp>
        <p:nvSpPr>
          <p:cNvPr id="6" name="TextBox 5"/>
          <p:cNvSpPr txBox="1"/>
          <p:nvPr/>
        </p:nvSpPr>
        <p:spPr>
          <a:xfrm>
            <a:off x="7811789" y="1517892"/>
            <a:ext cx="3829742" cy="2339102"/>
          </a:xfrm>
          <a:prstGeom prst="rect">
            <a:avLst/>
          </a:prstGeom>
          <a:noFill/>
        </p:spPr>
        <p:txBody>
          <a:bodyPr wrap="square" rtlCol="0">
            <a:spAutoFit/>
          </a:bodyPr>
          <a:lstStyle/>
          <a:p>
            <a:r>
              <a:rPr lang="en-US" b="1" dirty="0">
                <a:solidFill>
                  <a:srgbClr val="0070C0"/>
                </a:solidFill>
                <a:cs typeface="Times New Roman" panose="02020603050405020304" pitchFamily="18" charset="0"/>
              </a:rPr>
              <a:t>Attacks on Virtualized Servers</a:t>
            </a:r>
          </a:p>
          <a:p>
            <a:endParaRPr lang="en-US" dirty="0"/>
          </a:p>
          <a:p>
            <a:r>
              <a:rPr lang="en-US" dirty="0" err="1"/>
              <a:t>ScoobyDoo</a:t>
            </a:r>
            <a:r>
              <a:rPr lang="en-US" dirty="0"/>
              <a:t> Attack</a:t>
            </a:r>
          </a:p>
          <a:p>
            <a:r>
              <a:rPr lang="en-US" dirty="0"/>
              <a:t>Red Pill Attack</a:t>
            </a:r>
          </a:p>
          <a:p>
            <a:endParaRPr lang="en-US" dirty="0"/>
          </a:p>
          <a:p>
            <a:r>
              <a:rPr lang="en-US" i="1" dirty="0"/>
              <a:t>These check the server Local Descriptor Table (LDT) to detect a virtual emulator like VMWare. </a:t>
            </a:r>
          </a:p>
        </p:txBody>
      </p:sp>
      <p:sp>
        <p:nvSpPr>
          <p:cNvPr id="7"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8"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9"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10" name="Rectangle 9"/>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Working with Virtualization</a:t>
            </a:r>
            <a:endParaRPr lang="en-US" sz="2000" i="1" dirty="0"/>
          </a:p>
        </p:txBody>
      </p:sp>
    </p:spTree>
    <p:extLst>
      <p:ext uri="{BB962C8B-B14F-4D97-AF65-F5344CB8AC3E}">
        <p14:creationId xmlns:p14="http://schemas.microsoft.com/office/powerpoint/2010/main" val="360853620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7"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8"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11" name="Rectangle 10">
            <a:extLst>
              <a:ext uri="{FF2B5EF4-FFF2-40B4-BE49-F238E27FC236}">
                <a16:creationId xmlns:a16="http://schemas.microsoft.com/office/drawing/2014/main" id="{6F5AC839-875F-4ABB-9E3C-F3FFC8185634}"/>
              </a:ext>
            </a:extLst>
          </p:cNvPr>
          <p:cNvSpPr/>
          <p:nvPr/>
        </p:nvSpPr>
        <p:spPr>
          <a:xfrm>
            <a:off x="2139106" y="1628365"/>
            <a:ext cx="7977987" cy="2954655"/>
          </a:xfrm>
          <a:prstGeom prst="rect">
            <a:avLst/>
          </a:prstGeom>
        </p:spPr>
        <p:txBody>
          <a:bodyPr wrap="square">
            <a:spAutoFit/>
          </a:bodyPr>
          <a:lstStyle/>
          <a:p>
            <a:pPr algn="ctr"/>
            <a:r>
              <a:rPr lang="en-US" sz="2000" b="1" dirty="0">
                <a:latin typeface="Times New Roman" panose="02020603050405020304" pitchFamily="18" charset="0"/>
              </a:rPr>
              <a:t>Knowledge Check 3</a:t>
            </a:r>
          </a:p>
          <a:p>
            <a:endParaRPr lang="en-US" sz="2000" b="1" dirty="0">
              <a:latin typeface="Times New Roman" panose="02020603050405020304" pitchFamily="18" charset="0"/>
            </a:endParaRPr>
          </a:p>
          <a:p>
            <a:r>
              <a:rPr lang="en-US" dirty="0"/>
              <a:t>What type of hypervisor runs directly on top of a bare-metal servers’ hardware?</a:t>
            </a:r>
            <a:br>
              <a:rPr lang="en-US" dirty="0"/>
            </a:br>
            <a:br>
              <a:rPr lang="en-US" dirty="0"/>
            </a:br>
            <a:r>
              <a:rPr lang="en-US" dirty="0"/>
              <a:t>A. Container</a:t>
            </a:r>
            <a:br>
              <a:rPr lang="en-US" dirty="0"/>
            </a:br>
            <a:r>
              <a:rPr lang="en-US" dirty="0"/>
              <a:t>B. Type 1</a:t>
            </a:r>
            <a:br>
              <a:rPr lang="en-US" dirty="0"/>
            </a:br>
            <a:r>
              <a:rPr lang="en-US" dirty="0"/>
              <a:t>C. Type 2</a:t>
            </a:r>
            <a:br>
              <a:rPr lang="en-US" dirty="0"/>
            </a:br>
            <a:r>
              <a:rPr lang="en-US" dirty="0"/>
              <a:t>D. Type 3</a:t>
            </a:r>
          </a:p>
          <a:p>
            <a:endParaRPr lang="en-US" sz="2000" dirty="0">
              <a:latin typeface="Times New Roman" panose="02020603050405020304" pitchFamily="18" charset="0"/>
            </a:endParaRPr>
          </a:p>
        </p:txBody>
      </p:sp>
    </p:spTree>
    <p:extLst>
      <p:ext uri="{BB962C8B-B14F-4D97-AF65-F5344CB8AC3E}">
        <p14:creationId xmlns:p14="http://schemas.microsoft.com/office/powerpoint/2010/main" val="399600621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5030" y="1280023"/>
            <a:ext cx="10215154" cy="3200876"/>
          </a:xfrm>
          <a:prstGeom prst="rect">
            <a:avLst/>
          </a:prstGeom>
        </p:spPr>
        <p:txBody>
          <a:bodyPr wrap="square">
            <a:spAutoFit/>
          </a:bodyPr>
          <a:lstStyle/>
          <a:p>
            <a:pPr algn="ctr"/>
            <a:r>
              <a:rPr lang="en-US" sz="2000" b="1" dirty="0">
                <a:latin typeface="Times New Roman" panose="02020603050405020304" pitchFamily="18" charset="0"/>
              </a:rPr>
              <a:t>Practice Test Question 1</a:t>
            </a:r>
          </a:p>
          <a:p>
            <a:endParaRPr lang="en-US" sz="2000" b="1" dirty="0">
              <a:latin typeface="Times New Roman" panose="02020603050405020304" pitchFamily="18" charset="0"/>
            </a:endParaRPr>
          </a:p>
          <a:p>
            <a:r>
              <a:rPr lang="en-US" dirty="0"/>
              <a:t>An analyst receives an alert from the SIEM showing an IP address that does not belong to the assigned network can be seen sending packets to the wrong gateway.</a:t>
            </a:r>
          </a:p>
          <a:p>
            <a:r>
              <a:rPr lang="en-US" dirty="0"/>
              <a:t>Which of the following network devices is misconfigured and which of the following should be done to remediate the issue?</a:t>
            </a:r>
          </a:p>
          <a:p>
            <a:endParaRPr lang="en-US" dirty="0"/>
          </a:p>
          <a:p>
            <a:r>
              <a:rPr lang="en-US" dirty="0"/>
              <a:t>A. Firewall; implement an ACL on the interface</a:t>
            </a:r>
          </a:p>
          <a:p>
            <a:r>
              <a:rPr lang="en-US" dirty="0"/>
              <a:t>B. Router; place the correct subnet on the interface</a:t>
            </a:r>
          </a:p>
          <a:p>
            <a:r>
              <a:rPr lang="en-US" dirty="0"/>
              <a:t>C. Switch; modify the access port to trunk port</a:t>
            </a:r>
          </a:p>
          <a:p>
            <a:r>
              <a:rPr lang="en-US" dirty="0"/>
              <a:t>D. Proxy; add the correct transparent interface</a:t>
            </a:r>
          </a:p>
        </p:txBody>
      </p:sp>
      <p:sp>
        <p:nvSpPr>
          <p:cNvPr id="8"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Network Threats</a:t>
            </a:r>
            <a:endParaRPr lang="en-US" sz="2800" i="1" dirty="0"/>
          </a:p>
        </p:txBody>
      </p:sp>
      <p:sp>
        <p:nvSpPr>
          <p:cNvPr id="9" name="Rectangle 2"/>
          <p:cNvSpPr txBox="1">
            <a:spLocks noChangeArrowheads="1"/>
          </p:cNvSpPr>
          <p:nvPr/>
        </p:nvSpPr>
        <p:spPr bwMode="auto">
          <a:xfrm>
            <a:off x="588666"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5</a:t>
            </a:r>
          </a:p>
        </p:txBody>
      </p:sp>
      <p:sp>
        <p:nvSpPr>
          <p:cNvPr id="10"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Tree>
    <p:extLst>
      <p:ext uri="{BB962C8B-B14F-4D97-AF65-F5344CB8AC3E}">
        <p14:creationId xmlns:p14="http://schemas.microsoft.com/office/powerpoint/2010/main" val="29049058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5030" y="1280023"/>
            <a:ext cx="10215154" cy="3200876"/>
          </a:xfrm>
          <a:prstGeom prst="rect">
            <a:avLst/>
          </a:prstGeom>
        </p:spPr>
        <p:txBody>
          <a:bodyPr wrap="square">
            <a:spAutoFit/>
          </a:bodyPr>
          <a:lstStyle/>
          <a:p>
            <a:pPr algn="ctr"/>
            <a:r>
              <a:rPr lang="en-US" sz="2000" b="1" dirty="0">
                <a:latin typeface="Times New Roman" panose="02020603050405020304" pitchFamily="18" charset="0"/>
              </a:rPr>
              <a:t>Practice Test Question 2</a:t>
            </a:r>
          </a:p>
          <a:p>
            <a:endParaRPr lang="en-US" sz="2000" b="1" dirty="0">
              <a:latin typeface="Times New Roman" panose="02020603050405020304" pitchFamily="18" charset="0"/>
            </a:endParaRPr>
          </a:p>
          <a:p>
            <a:r>
              <a:rPr lang="en-US" dirty="0"/>
              <a:t>An organization is expanding its network team. Currently, it has local accounts on all network devices, but with growth, it wants to move to centrally managed authentication. Which of the following are the BEST solutions for the organization? (Select TWO)</a:t>
            </a:r>
          </a:p>
          <a:p>
            <a:endParaRPr lang="en-US" dirty="0"/>
          </a:p>
          <a:p>
            <a:r>
              <a:rPr lang="en-US" dirty="0"/>
              <a:t>A. TACACS+</a:t>
            </a:r>
          </a:p>
          <a:p>
            <a:r>
              <a:rPr lang="en-US" dirty="0"/>
              <a:t>B. CHAP</a:t>
            </a:r>
          </a:p>
          <a:p>
            <a:r>
              <a:rPr lang="en-US" dirty="0"/>
              <a:t>C. LDAP</a:t>
            </a:r>
          </a:p>
          <a:p>
            <a:r>
              <a:rPr lang="en-US" dirty="0"/>
              <a:t>D. RADIUS</a:t>
            </a:r>
          </a:p>
          <a:p>
            <a:r>
              <a:rPr lang="en-US" dirty="0"/>
              <a:t>E. MSCHAPv2</a:t>
            </a:r>
          </a:p>
        </p:txBody>
      </p:sp>
      <p:sp>
        <p:nvSpPr>
          <p:cNvPr id="8"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Network Threats</a:t>
            </a:r>
            <a:endParaRPr lang="en-US" sz="2800" i="1" dirty="0"/>
          </a:p>
        </p:txBody>
      </p:sp>
      <p:sp>
        <p:nvSpPr>
          <p:cNvPr id="9" name="Rectangle 2"/>
          <p:cNvSpPr txBox="1">
            <a:spLocks noChangeArrowheads="1"/>
          </p:cNvSpPr>
          <p:nvPr/>
        </p:nvSpPr>
        <p:spPr bwMode="auto">
          <a:xfrm>
            <a:off x="588666"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5</a:t>
            </a:r>
          </a:p>
        </p:txBody>
      </p:sp>
      <p:sp>
        <p:nvSpPr>
          <p:cNvPr id="10"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Tree>
    <p:extLst>
      <p:ext uri="{BB962C8B-B14F-4D97-AF65-F5344CB8AC3E}">
        <p14:creationId xmlns:p14="http://schemas.microsoft.com/office/powerpoint/2010/main" val="203579684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5030" y="1280023"/>
            <a:ext cx="10215154" cy="3200876"/>
          </a:xfrm>
          <a:prstGeom prst="rect">
            <a:avLst/>
          </a:prstGeom>
        </p:spPr>
        <p:txBody>
          <a:bodyPr wrap="square">
            <a:spAutoFit/>
          </a:bodyPr>
          <a:lstStyle/>
          <a:p>
            <a:pPr algn="ctr"/>
            <a:r>
              <a:rPr lang="en-US" sz="2000" b="1" dirty="0">
                <a:latin typeface="Times New Roman" panose="02020603050405020304" pitchFamily="18" charset="0"/>
              </a:rPr>
              <a:t>Practice Test Question 3</a:t>
            </a:r>
          </a:p>
          <a:p>
            <a:endParaRPr lang="en-US" sz="2000" b="1" dirty="0">
              <a:latin typeface="Times New Roman" panose="02020603050405020304" pitchFamily="18" charset="0"/>
            </a:endParaRPr>
          </a:p>
          <a:p>
            <a:r>
              <a:rPr lang="en-US" dirty="0"/>
              <a:t>Which of the following are the MAIN reasons why a systems administrator would install security patches in a staging environment before the patches are applied to the production server? </a:t>
            </a:r>
          </a:p>
          <a:p>
            <a:r>
              <a:rPr lang="en-US" dirty="0"/>
              <a:t>(Select two.)</a:t>
            </a:r>
          </a:p>
          <a:p>
            <a:endParaRPr lang="en-US" dirty="0"/>
          </a:p>
          <a:p>
            <a:r>
              <a:rPr lang="en-US" dirty="0"/>
              <a:t>A. To prevent server availability issues</a:t>
            </a:r>
          </a:p>
          <a:p>
            <a:r>
              <a:rPr lang="en-US" dirty="0"/>
              <a:t>B. To verify the appropriate patch is being installed</a:t>
            </a:r>
          </a:p>
          <a:p>
            <a:r>
              <a:rPr lang="en-US" dirty="0"/>
              <a:t>C. To generate a new baseline hash after patching</a:t>
            </a:r>
          </a:p>
          <a:p>
            <a:r>
              <a:rPr lang="en-US" dirty="0"/>
              <a:t>D. To allow users to test functionality</a:t>
            </a:r>
          </a:p>
          <a:p>
            <a:r>
              <a:rPr lang="en-US" dirty="0"/>
              <a:t>E. To ensure users are trained on new functionality</a:t>
            </a:r>
          </a:p>
        </p:txBody>
      </p:sp>
      <p:sp>
        <p:nvSpPr>
          <p:cNvPr id="8"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Network Threats</a:t>
            </a:r>
            <a:endParaRPr lang="en-US" sz="2800" i="1" dirty="0"/>
          </a:p>
        </p:txBody>
      </p:sp>
      <p:sp>
        <p:nvSpPr>
          <p:cNvPr id="9" name="Rectangle 2"/>
          <p:cNvSpPr txBox="1">
            <a:spLocks noChangeArrowheads="1"/>
          </p:cNvSpPr>
          <p:nvPr/>
        </p:nvSpPr>
        <p:spPr bwMode="auto">
          <a:xfrm>
            <a:off x="588666"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5</a:t>
            </a:r>
          </a:p>
        </p:txBody>
      </p:sp>
      <p:sp>
        <p:nvSpPr>
          <p:cNvPr id="10"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Tree>
    <p:extLst>
      <p:ext uri="{BB962C8B-B14F-4D97-AF65-F5344CB8AC3E}">
        <p14:creationId xmlns:p14="http://schemas.microsoft.com/office/powerpoint/2010/main" val="48796191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5030" y="1280023"/>
            <a:ext cx="10215154" cy="3200876"/>
          </a:xfrm>
          <a:prstGeom prst="rect">
            <a:avLst/>
          </a:prstGeom>
        </p:spPr>
        <p:txBody>
          <a:bodyPr wrap="square">
            <a:spAutoFit/>
          </a:bodyPr>
          <a:lstStyle/>
          <a:p>
            <a:pPr algn="ctr"/>
            <a:r>
              <a:rPr lang="en-US" sz="2000" b="1" dirty="0">
                <a:latin typeface="Times New Roman" panose="02020603050405020304" pitchFamily="18" charset="0"/>
              </a:rPr>
              <a:t>Practice Test Question 4</a:t>
            </a:r>
          </a:p>
          <a:p>
            <a:endParaRPr lang="en-US" sz="2000" b="1" dirty="0">
              <a:latin typeface="Times New Roman" panose="02020603050405020304" pitchFamily="18" charset="0"/>
            </a:endParaRPr>
          </a:p>
          <a:p>
            <a:r>
              <a:rPr lang="en-US" dirty="0"/>
              <a:t>A Chief Information Officer (CIO) drafts an agreement between the organization and its employees. The agreement outlines ramifications for releasing information without consent and/or approvals. Which of the following BEST describes this type of agreement?</a:t>
            </a:r>
          </a:p>
          <a:p>
            <a:endParaRPr lang="en-US" dirty="0"/>
          </a:p>
          <a:p>
            <a:r>
              <a:rPr lang="en-US" dirty="0"/>
              <a:t>A. ISA</a:t>
            </a:r>
          </a:p>
          <a:p>
            <a:r>
              <a:rPr lang="en-US" dirty="0"/>
              <a:t>B. NDA</a:t>
            </a:r>
          </a:p>
          <a:p>
            <a:r>
              <a:rPr lang="en-US" dirty="0"/>
              <a:t>C. MOU</a:t>
            </a:r>
          </a:p>
          <a:p>
            <a:r>
              <a:rPr lang="en-US" dirty="0"/>
              <a:t>D. SLA</a:t>
            </a:r>
          </a:p>
          <a:p>
            <a:endParaRPr lang="en-US" dirty="0"/>
          </a:p>
        </p:txBody>
      </p:sp>
      <p:sp>
        <p:nvSpPr>
          <p:cNvPr id="8"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Network Threats</a:t>
            </a:r>
            <a:endParaRPr lang="en-US" sz="2800" i="1" dirty="0"/>
          </a:p>
        </p:txBody>
      </p:sp>
      <p:sp>
        <p:nvSpPr>
          <p:cNvPr id="9" name="Rectangle 2"/>
          <p:cNvSpPr txBox="1">
            <a:spLocks noChangeArrowheads="1"/>
          </p:cNvSpPr>
          <p:nvPr/>
        </p:nvSpPr>
        <p:spPr bwMode="auto">
          <a:xfrm>
            <a:off x="588666"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5</a:t>
            </a:r>
          </a:p>
        </p:txBody>
      </p:sp>
      <p:sp>
        <p:nvSpPr>
          <p:cNvPr id="10"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Tree>
    <p:extLst>
      <p:ext uri="{BB962C8B-B14F-4D97-AF65-F5344CB8AC3E}">
        <p14:creationId xmlns:p14="http://schemas.microsoft.com/office/powerpoint/2010/main" val="82499879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5030" y="1280023"/>
            <a:ext cx="10215154" cy="2923877"/>
          </a:xfrm>
          <a:prstGeom prst="rect">
            <a:avLst/>
          </a:prstGeom>
        </p:spPr>
        <p:txBody>
          <a:bodyPr wrap="square">
            <a:spAutoFit/>
          </a:bodyPr>
          <a:lstStyle/>
          <a:p>
            <a:pPr algn="ctr"/>
            <a:r>
              <a:rPr lang="en-US" sz="2000" b="1" dirty="0">
                <a:latin typeface="Times New Roman" panose="02020603050405020304" pitchFamily="18" charset="0"/>
              </a:rPr>
              <a:t>Practice Test Question 5</a:t>
            </a:r>
          </a:p>
          <a:p>
            <a:endParaRPr lang="en-US" sz="2000" b="1" dirty="0">
              <a:latin typeface="Times New Roman" panose="02020603050405020304" pitchFamily="18" charset="0"/>
            </a:endParaRPr>
          </a:p>
          <a:p>
            <a:r>
              <a:rPr lang="en-US" dirty="0"/>
              <a:t>A manager suspects that an IT employee with elevated database access may be knowingly modifying financial transactions for the benefit of a competitor. </a:t>
            </a:r>
          </a:p>
          <a:p>
            <a:r>
              <a:rPr lang="en-US" dirty="0"/>
              <a:t>Which of the following practices should the manager implement to validate the concern?</a:t>
            </a:r>
          </a:p>
          <a:p>
            <a:endParaRPr lang="en-US" dirty="0"/>
          </a:p>
          <a:p>
            <a:r>
              <a:rPr lang="en-US" dirty="0"/>
              <a:t>A. Separation of duties</a:t>
            </a:r>
          </a:p>
          <a:p>
            <a:r>
              <a:rPr lang="en-US" dirty="0"/>
              <a:t>B. Mandatory vacations</a:t>
            </a:r>
          </a:p>
          <a:p>
            <a:r>
              <a:rPr lang="en-US" dirty="0"/>
              <a:t>C. Background checks</a:t>
            </a:r>
          </a:p>
          <a:p>
            <a:r>
              <a:rPr lang="en-US" dirty="0"/>
              <a:t>D. Security awareness training</a:t>
            </a:r>
          </a:p>
        </p:txBody>
      </p:sp>
      <p:sp>
        <p:nvSpPr>
          <p:cNvPr id="8"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Network Threats</a:t>
            </a:r>
            <a:endParaRPr lang="en-US" sz="2800" i="1" dirty="0"/>
          </a:p>
        </p:txBody>
      </p:sp>
      <p:sp>
        <p:nvSpPr>
          <p:cNvPr id="9" name="Rectangle 2"/>
          <p:cNvSpPr txBox="1">
            <a:spLocks noChangeArrowheads="1"/>
          </p:cNvSpPr>
          <p:nvPr/>
        </p:nvSpPr>
        <p:spPr bwMode="auto">
          <a:xfrm>
            <a:off x="588666"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5</a:t>
            </a:r>
          </a:p>
        </p:txBody>
      </p:sp>
      <p:sp>
        <p:nvSpPr>
          <p:cNvPr id="10"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Tree>
    <p:extLst>
      <p:ext uri="{BB962C8B-B14F-4D97-AF65-F5344CB8AC3E}">
        <p14:creationId xmlns:p14="http://schemas.microsoft.com/office/powerpoint/2010/main" val="36880255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Physical and Cloud Security</a:t>
            </a:r>
            <a:endParaRPr lang="en-US" sz="2800" i="1" dirty="0"/>
          </a:p>
        </p:txBody>
      </p:sp>
      <p:sp>
        <p:nvSpPr>
          <p:cNvPr id="5"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6"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7"/>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Understanding Physical Security</a:t>
            </a:r>
            <a:endParaRPr lang="en-US" sz="2000" i="1" dirty="0"/>
          </a:p>
        </p:txBody>
      </p:sp>
      <p:sp>
        <p:nvSpPr>
          <p:cNvPr id="9" name="TextBox 8"/>
          <p:cNvSpPr txBox="1"/>
          <p:nvPr/>
        </p:nvSpPr>
        <p:spPr>
          <a:xfrm>
            <a:off x="558011" y="1373269"/>
            <a:ext cx="5280444" cy="4524315"/>
          </a:xfrm>
          <a:prstGeom prst="rect">
            <a:avLst/>
          </a:prstGeom>
          <a:noFill/>
        </p:spPr>
        <p:txBody>
          <a:bodyPr wrap="square" rtlCol="0">
            <a:spAutoFit/>
          </a:bodyPr>
          <a:lstStyle/>
          <a:p>
            <a:r>
              <a:rPr lang="en-US" b="1" dirty="0">
                <a:solidFill>
                  <a:srgbClr val="0070C0"/>
                </a:solidFill>
              </a:rPr>
              <a:t>Fencing, Gates, and Cages </a:t>
            </a:r>
          </a:p>
          <a:p>
            <a:r>
              <a:rPr lang="en-US" dirty="0"/>
              <a:t>Perimeter security can be physical or technological, is the first line of defense for the facility and everything within the facility.</a:t>
            </a:r>
          </a:p>
          <a:p>
            <a:endParaRPr lang="en-US" dirty="0"/>
          </a:p>
          <a:p>
            <a:r>
              <a:rPr lang="en-US" dirty="0"/>
              <a:t>Perimeter security is accomplished through: </a:t>
            </a:r>
          </a:p>
          <a:p>
            <a:r>
              <a:rPr lang="en-US" i="1" dirty="0"/>
              <a:t>Fencing, gates, cages, locks, doors, surveillance systems and alarm systems</a:t>
            </a:r>
            <a:r>
              <a:rPr lang="en-US" dirty="0"/>
              <a:t>. </a:t>
            </a:r>
          </a:p>
          <a:p>
            <a:endParaRPr lang="en-US" dirty="0"/>
          </a:p>
          <a:p>
            <a:endParaRPr lang="en-US" dirty="0"/>
          </a:p>
          <a:p>
            <a:r>
              <a:rPr lang="en-US" b="1" dirty="0">
                <a:solidFill>
                  <a:srgbClr val="0070C0"/>
                </a:solidFill>
              </a:rPr>
              <a:t>Security Guards</a:t>
            </a:r>
          </a:p>
          <a:p>
            <a:r>
              <a:rPr lang="en-US" dirty="0"/>
              <a:t>Security guards can add to the security of the facility with guards patrolling the perimeter, and internally, patrolling the facility. Guards are an expensive addition to the physical security defense but are a definite visible deterrent.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3115" y="1735089"/>
            <a:ext cx="5694418" cy="3800673"/>
          </a:xfrm>
          <a:prstGeom prst="rect">
            <a:avLst/>
          </a:prstGeom>
        </p:spPr>
      </p:pic>
    </p:spTree>
    <p:extLst>
      <p:ext uri="{BB962C8B-B14F-4D97-AF65-F5344CB8AC3E}">
        <p14:creationId xmlns:p14="http://schemas.microsoft.com/office/powerpoint/2010/main" val="13267170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p:cNvSpPr>
          <p:nvPr/>
        </p:nvSpPr>
        <p:spPr>
          <a:xfrm>
            <a:off x="562665" y="422633"/>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Physical and Cloud Security</a:t>
            </a:r>
            <a:endParaRPr lang="en-US" sz="2800" i="1" kern="0" dirty="0"/>
          </a:p>
        </p:txBody>
      </p:sp>
      <p:sp>
        <p:nvSpPr>
          <p:cNvPr id="5" name="Rectangle 2"/>
          <p:cNvSpPr txBox="1">
            <a:spLocks noChangeArrowheads="1"/>
          </p:cNvSpPr>
          <p:nvPr/>
        </p:nvSpPr>
        <p:spPr bwMode="auto">
          <a:xfrm>
            <a:off x="501504" y="48414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6" name="Rectangle 2"/>
          <p:cNvSpPr txBox="1">
            <a:spLocks noChangeArrowheads="1"/>
          </p:cNvSpPr>
          <p:nvPr/>
        </p:nvSpPr>
        <p:spPr bwMode="auto">
          <a:xfrm>
            <a:off x="562665" y="48413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TextBox 7">
            <a:extLst>
              <a:ext uri="{FF2B5EF4-FFF2-40B4-BE49-F238E27FC236}">
                <a16:creationId xmlns:a16="http://schemas.microsoft.com/office/drawing/2014/main" id="{1957D826-E0B1-4245-93CD-F07B897C1833}"/>
              </a:ext>
            </a:extLst>
          </p:cNvPr>
          <p:cNvSpPr txBox="1"/>
          <p:nvPr/>
        </p:nvSpPr>
        <p:spPr>
          <a:xfrm>
            <a:off x="2493214" y="1813173"/>
            <a:ext cx="7205572" cy="32316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2400" b="1" dirty="0">
                <a:solidFill>
                  <a:srgbClr val="000000"/>
                </a:solidFill>
                <a:latin typeface="Footlight MT Light" panose="0204060206030A020304" pitchFamily="18" charset="0"/>
                <a:cs typeface="Arial" charset="0"/>
              </a:rPr>
              <a:t>Thank You!!</a:t>
            </a:r>
          </a:p>
          <a:p>
            <a:pPr algn="ctr" fontAlgn="base">
              <a:spcBef>
                <a:spcPct val="0"/>
              </a:spcBef>
              <a:spcAft>
                <a:spcPct val="0"/>
              </a:spcAft>
            </a:pPr>
            <a:endParaRPr lang="en-US" sz="2400" b="1" dirty="0">
              <a:solidFill>
                <a:srgbClr val="000000"/>
              </a:solidFill>
              <a:latin typeface="Footlight MT Light" panose="0204060206030A020304" pitchFamily="18" charset="0"/>
              <a:cs typeface="Arial" charset="0"/>
            </a:endParaRPr>
          </a:p>
          <a:p>
            <a:pPr algn="ctr" fontAlgn="base">
              <a:spcBef>
                <a:spcPct val="0"/>
              </a:spcBef>
              <a:spcAft>
                <a:spcPct val="0"/>
              </a:spcAft>
            </a:pPr>
            <a:r>
              <a:rPr lang="en-US" sz="2400" b="1" dirty="0">
                <a:solidFill>
                  <a:srgbClr val="000000"/>
                </a:solidFill>
                <a:latin typeface="Footlight MT Light" panose="0204060206030A020304" pitchFamily="18" charset="0"/>
                <a:cs typeface="Arial" charset="0"/>
              </a:rPr>
              <a:t>Send questions and slide deck requests to:</a:t>
            </a:r>
          </a:p>
          <a:p>
            <a:pPr algn="ctr" fontAlgn="base">
              <a:spcBef>
                <a:spcPct val="0"/>
              </a:spcBef>
              <a:spcAft>
                <a:spcPct val="0"/>
              </a:spcAft>
            </a:pPr>
            <a:r>
              <a:rPr lang="en-US" sz="2400" b="1" dirty="0">
                <a:solidFill>
                  <a:srgbClr val="000000"/>
                </a:solidFill>
                <a:latin typeface="Footlight MT Light" panose="0204060206030A020304" pitchFamily="18" charset="0"/>
                <a:cs typeface="Arial" charset="0"/>
              </a:rPr>
              <a:t> </a:t>
            </a:r>
          </a:p>
          <a:p>
            <a:pPr algn="ctr" fontAlgn="base">
              <a:spcBef>
                <a:spcPct val="0"/>
              </a:spcBef>
              <a:spcAft>
                <a:spcPct val="0"/>
              </a:spcAft>
            </a:pPr>
            <a:r>
              <a:rPr lang="en-US" sz="2400" b="1" dirty="0">
                <a:latin typeface="Footlight MT Light" panose="0204060206030A020304" pitchFamily="18" charset="0"/>
                <a:cs typeface="Arial" charset="0"/>
              </a:rPr>
              <a:t>Jim Reeves </a:t>
            </a:r>
          </a:p>
          <a:p>
            <a:pPr algn="ctr" fontAlgn="base">
              <a:spcBef>
                <a:spcPct val="0"/>
              </a:spcBef>
              <a:spcAft>
                <a:spcPct val="0"/>
              </a:spcAft>
            </a:pPr>
            <a:r>
              <a:rPr lang="en-US" b="1" i="1" dirty="0">
                <a:latin typeface="Footlight MT Light" panose="0204060206030A020304" pitchFamily="18" charset="0"/>
                <a:cs typeface="Arial" charset="0"/>
              </a:rPr>
              <a:t>Security+, CASP+,</a:t>
            </a:r>
            <a:r>
              <a:rPr lang="en-US" b="1" i="1" dirty="0" err="1">
                <a:latin typeface="Footlight MT Light" panose="0204060206030A020304" pitchFamily="18" charset="0"/>
                <a:cs typeface="Arial" charset="0"/>
              </a:rPr>
              <a:t>CySA</a:t>
            </a:r>
            <a:r>
              <a:rPr lang="en-US" b="1" i="1" dirty="0">
                <a:latin typeface="Footlight MT Light" panose="0204060206030A020304" pitchFamily="18" charset="0"/>
                <a:cs typeface="Arial" charset="0"/>
              </a:rPr>
              <a:t>+, CISSP, ITILv3, CTT+</a:t>
            </a:r>
          </a:p>
          <a:p>
            <a:pPr algn="ctr" fontAlgn="base">
              <a:spcBef>
                <a:spcPct val="0"/>
              </a:spcBef>
              <a:spcAft>
                <a:spcPct val="0"/>
              </a:spcAft>
            </a:pPr>
            <a:r>
              <a:rPr lang="en-US" b="1" i="1" dirty="0">
                <a:latin typeface="Footlight MT Light" panose="0204060206030A020304" pitchFamily="18" charset="0"/>
                <a:cs typeface="Arial" charset="0"/>
              </a:rPr>
              <a:t>MCSE, MCSD, MCT</a:t>
            </a:r>
          </a:p>
          <a:p>
            <a:pPr algn="ctr" fontAlgn="base">
              <a:spcBef>
                <a:spcPct val="0"/>
              </a:spcBef>
              <a:spcAft>
                <a:spcPct val="0"/>
              </a:spcAft>
            </a:pPr>
            <a:endParaRPr lang="en-US" sz="2400" b="1" u="sng" dirty="0">
              <a:latin typeface="Footlight MT Light" panose="0204060206030A020304" pitchFamily="18" charset="0"/>
              <a:cs typeface="Arial" charset="0"/>
            </a:endParaRPr>
          </a:p>
          <a:p>
            <a:pPr algn="ctr" fontAlgn="base">
              <a:spcBef>
                <a:spcPct val="0"/>
              </a:spcBef>
              <a:spcAft>
                <a:spcPct val="0"/>
              </a:spcAft>
            </a:pPr>
            <a:r>
              <a:rPr lang="en-US" sz="2400" b="1" u="sng" dirty="0">
                <a:latin typeface="Footlight MT Light" panose="0204060206030A020304" pitchFamily="18" charset="0"/>
                <a:cs typeface="Arial" charset="0"/>
              </a:rPr>
              <a:t>jireeves@Deloitte.com</a:t>
            </a:r>
          </a:p>
        </p:txBody>
      </p:sp>
    </p:spTree>
    <p:custDataLst>
      <p:tags r:id="rId1"/>
    </p:custDataLst>
    <p:extLst>
      <p:ext uri="{BB962C8B-B14F-4D97-AF65-F5344CB8AC3E}">
        <p14:creationId xmlns:p14="http://schemas.microsoft.com/office/powerpoint/2010/main" val="3650950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Physical and Cloud Security</a:t>
            </a:r>
            <a:endParaRPr lang="en-US" sz="2800" i="1" dirty="0"/>
          </a:p>
        </p:txBody>
      </p:sp>
      <p:sp>
        <p:nvSpPr>
          <p:cNvPr id="5"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6"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TextBox 6"/>
          <p:cNvSpPr txBox="1"/>
          <p:nvPr/>
        </p:nvSpPr>
        <p:spPr>
          <a:xfrm>
            <a:off x="558011" y="1545207"/>
            <a:ext cx="4576697" cy="3970318"/>
          </a:xfrm>
          <a:prstGeom prst="rect">
            <a:avLst/>
          </a:prstGeom>
          <a:noFill/>
        </p:spPr>
        <p:txBody>
          <a:bodyPr wrap="square" rtlCol="0">
            <a:spAutoFit/>
          </a:bodyPr>
          <a:lstStyle/>
          <a:p>
            <a:r>
              <a:rPr lang="en-US" b="1" dirty="0">
                <a:solidFill>
                  <a:srgbClr val="0070C0"/>
                </a:solidFill>
              </a:rPr>
              <a:t>Lighting </a:t>
            </a:r>
          </a:p>
          <a:p>
            <a:r>
              <a:rPr lang="en-US" dirty="0"/>
              <a:t>Lighting, in and around the facility is important for security. In areas, inside and outside, that are not properly lighted are areas where attackers can hide and move around the facility to find a weak entrance point. </a:t>
            </a:r>
          </a:p>
          <a:p>
            <a:endParaRPr lang="en-US" dirty="0"/>
          </a:p>
          <a:p>
            <a:endParaRPr lang="en-US" dirty="0"/>
          </a:p>
          <a:p>
            <a:r>
              <a:rPr lang="en-US" b="1" dirty="0">
                <a:solidFill>
                  <a:srgbClr val="0070C0"/>
                </a:solidFill>
              </a:rPr>
              <a:t>Signs </a:t>
            </a:r>
          </a:p>
          <a:p>
            <a:r>
              <a:rPr lang="en-US" dirty="0"/>
              <a:t>Signs identify areas around the facility, that are allowed and areas that are not allowed for non-employees and are illegal and will be open to trespassing charges. </a:t>
            </a:r>
          </a:p>
        </p:txBody>
      </p:sp>
      <p:sp>
        <p:nvSpPr>
          <p:cNvPr id="8" name="Rectangle 7"/>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Understanding Physical Security</a:t>
            </a:r>
            <a:endParaRPr lang="en-US" sz="2000" i="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8923" y="1644112"/>
            <a:ext cx="5691374" cy="3782242"/>
          </a:xfrm>
          <a:prstGeom prst="rect">
            <a:avLst/>
          </a:prstGeom>
        </p:spPr>
      </p:pic>
    </p:spTree>
    <p:extLst>
      <p:ext uri="{BB962C8B-B14F-4D97-AF65-F5344CB8AC3E}">
        <p14:creationId xmlns:p14="http://schemas.microsoft.com/office/powerpoint/2010/main" val="38978703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Physical and Cloud Security</a:t>
            </a:r>
            <a:endParaRPr lang="en-US" sz="2800" i="1" dirty="0"/>
          </a:p>
        </p:txBody>
      </p:sp>
      <p:sp>
        <p:nvSpPr>
          <p:cNvPr id="5"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6"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7"/>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Understanding </a:t>
            </a: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Physical Security</a:t>
            </a:r>
            <a:endParaRPr lang="en-US" sz="2000" i="1" dirty="0"/>
          </a:p>
        </p:txBody>
      </p:sp>
      <p:sp>
        <p:nvSpPr>
          <p:cNvPr id="9" name="TextBox 8"/>
          <p:cNvSpPr txBox="1"/>
          <p:nvPr/>
        </p:nvSpPr>
        <p:spPr>
          <a:xfrm>
            <a:off x="558012" y="1545207"/>
            <a:ext cx="4717374" cy="3139321"/>
          </a:xfrm>
          <a:prstGeom prst="rect">
            <a:avLst/>
          </a:prstGeom>
          <a:noFill/>
        </p:spPr>
        <p:txBody>
          <a:bodyPr wrap="square" rtlCol="0">
            <a:spAutoFit/>
          </a:bodyPr>
          <a:lstStyle/>
          <a:p>
            <a:r>
              <a:rPr lang="en-US" b="1" dirty="0">
                <a:solidFill>
                  <a:srgbClr val="0070C0"/>
                </a:solidFill>
              </a:rPr>
              <a:t>Alarms </a:t>
            </a:r>
          </a:p>
          <a:p>
            <a:r>
              <a:rPr lang="en-US" dirty="0"/>
              <a:t>Security alarm systems can alert security personnel to breaches in the perimeter security, and any other illegal access. </a:t>
            </a:r>
          </a:p>
          <a:p>
            <a:endParaRPr lang="en-US" dirty="0"/>
          </a:p>
          <a:p>
            <a:r>
              <a:rPr lang="en-US" dirty="0"/>
              <a:t>These can include motion sensors, or activated by breaches in doors or windows. Alarms can be targeted to </a:t>
            </a:r>
            <a:r>
              <a:rPr lang="en-US" i="1" dirty="0"/>
              <a:t>security</a:t>
            </a:r>
            <a:r>
              <a:rPr lang="en-US" dirty="0"/>
              <a:t> </a:t>
            </a:r>
            <a:r>
              <a:rPr lang="en-US" i="1" dirty="0"/>
              <a:t>zones</a:t>
            </a:r>
            <a:r>
              <a:rPr lang="en-US" dirty="0"/>
              <a:t>, where the facility is divided into zones for easy identification of breaches. </a:t>
            </a:r>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0177" y="1623361"/>
            <a:ext cx="5956700" cy="3975507"/>
          </a:xfrm>
          <a:prstGeom prst="rect">
            <a:avLst/>
          </a:prstGeom>
        </p:spPr>
      </p:pic>
    </p:spTree>
    <p:extLst>
      <p:ext uri="{BB962C8B-B14F-4D97-AF65-F5344CB8AC3E}">
        <p14:creationId xmlns:p14="http://schemas.microsoft.com/office/powerpoint/2010/main" val="11878764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Physical and Cloud Security</a:t>
            </a:r>
            <a:endParaRPr lang="en-US" sz="2800" i="1" dirty="0"/>
          </a:p>
        </p:txBody>
      </p:sp>
      <p:sp>
        <p:nvSpPr>
          <p:cNvPr id="5"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6"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7"/>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Understanding </a:t>
            </a: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Physical Security</a:t>
            </a:r>
            <a:endParaRPr lang="en-US" sz="2000" i="1" dirty="0"/>
          </a:p>
        </p:txBody>
      </p:sp>
      <p:sp>
        <p:nvSpPr>
          <p:cNvPr id="9" name="TextBox 8"/>
          <p:cNvSpPr txBox="1"/>
          <p:nvPr/>
        </p:nvSpPr>
        <p:spPr>
          <a:xfrm>
            <a:off x="558011" y="1545207"/>
            <a:ext cx="5061251" cy="4247317"/>
          </a:xfrm>
          <a:prstGeom prst="rect">
            <a:avLst/>
          </a:prstGeom>
          <a:noFill/>
        </p:spPr>
        <p:txBody>
          <a:bodyPr wrap="square" rtlCol="0">
            <a:spAutoFit/>
          </a:bodyPr>
          <a:lstStyle/>
          <a:p>
            <a:r>
              <a:rPr lang="en-US" b="1" dirty="0">
                <a:solidFill>
                  <a:srgbClr val="0070C0"/>
                </a:solidFill>
              </a:rPr>
              <a:t>Safe </a:t>
            </a:r>
          </a:p>
          <a:p>
            <a:r>
              <a:rPr lang="en-US" dirty="0"/>
              <a:t>A safe provides a secure physical location for critical confidential items to be stored. This could be hard drives, backup tapes, hard copy reports, or any other media. Safes should be fireproof and study enough to withstand burglary, robbery, and internal theft. </a:t>
            </a:r>
          </a:p>
          <a:p>
            <a:endParaRPr lang="en-US" dirty="0"/>
          </a:p>
          <a:p>
            <a:r>
              <a:rPr lang="en-US" b="1" dirty="0">
                <a:solidFill>
                  <a:srgbClr val="0070C0"/>
                </a:solidFill>
              </a:rPr>
              <a:t>Secure Cabinets </a:t>
            </a:r>
          </a:p>
          <a:p>
            <a:r>
              <a:rPr lang="en-US" dirty="0"/>
              <a:t>Protecting computer workstations and peripherals can be done with cables that connect with locks to secure the workstations desktop cabinets. Cables can also be routed to secure monitors and other peripherals from theft. </a:t>
            </a:r>
          </a:p>
        </p:txBody>
      </p:sp>
      <p:sp>
        <p:nvSpPr>
          <p:cNvPr id="10" name="TextBox 9"/>
          <p:cNvSpPr txBox="1"/>
          <p:nvPr/>
        </p:nvSpPr>
        <p:spPr>
          <a:xfrm>
            <a:off x="6387089" y="1545206"/>
            <a:ext cx="5280444" cy="369332"/>
          </a:xfrm>
          <a:prstGeom prst="rect">
            <a:avLst/>
          </a:prstGeom>
          <a:noFill/>
        </p:spPr>
        <p:txBody>
          <a:bodyPr wrap="square" rtlCol="0">
            <a:spAutoFit/>
          </a:bodyPr>
          <a:lstStyle/>
          <a:p>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9296" y="1217889"/>
            <a:ext cx="5057581" cy="5057581"/>
          </a:xfrm>
          <a:prstGeom prst="rect">
            <a:avLst/>
          </a:prstGeom>
        </p:spPr>
      </p:pic>
    </p:spTree>
    <p:extLst>
      <p:ext uri="{BB962C8B-B14F-4D97-AF65-F5344CB8AC3E}">
        <p14:creationId xmlns:p14="http://schemas.microsoft.com/office/powerpoint/2010/main" val="38961392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Physical and Cloud Security</a:t>
            </a:r>
            <a:endParaRPr lang="en-US" sz="2800" i="1" dirty="0"/>
          </a:p>
        </p:txBody>
      </p:sp>
      <p:sp>
        <p:nvSpPr>
          <p:cNvPr id="5"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8</a:t>
            </a:r>
          </a:p>
        </p:txBody>
      </p:sp>
      <p:sp>
        <p:nvSpPr>
          <p:cNvPr id="6"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7"/>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Understanding </a:t>
            </a: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Physical Security</a:t>
            </a:r>
            <a:endParaRPr lang="en-US" sz="2000" i="1" dirty="0"/>
          </a:p>
        </p:txBody>
      </p:sp>
      <p:sp>
        <p:nvSpPr>
          <p:cNvPr id="9" name="TextBox 8"/>
          <p:cNvSpPr txBox="1"/>
          <p:nvPr/>
        </p:nvSpPr>
        <p:spPr>
          <a:xfrm>
            <a:off x="558011" y="1420161"/>
            <a:ext cx="4318789" cy="3416320"/>
          </a:xfrm>
          <a:prstGeom prst="rect">
            <a:avLst/>
          </a:prstGeom>
          <a:noFill/>
        </p:spPr>
        <p:txBody>
          <a:bodyPr wrap="square" rtlCol="0">
            <a:spAutoFit/>
          </a:bodyPr>
          <a:lstStyle/>
          <a:p>
            <a:r>
              <a:rPr lang="en-US" b="1" dirty="0">
                <a:solidFill>
                  <a:srgbClr val="0070C0"/>
                </a:solidFill>
              </a:rPr>
              <a:t>Protected Cabling </a:t>
            </a:r>
          </a:p>
          <a:p>
            <a:r>
              <a:rPr lang="en-US" dirty="0"/>
              <a:t>Physical security of network cabling is important to secure the network cabling from damage, disruption, and physical tampering. </a:t>
            </a:r>
          </a:p>
          <a:p>
            <a:endParaRPr lang="en-US" dirty="0"/>
          </a:p>
          <a:p>
            <a:r>
              <a:rPr lang="en-US" dirty="0"/>
              <a:t>Cabling is also susceptible to eavesdropping or ‘in-transit modification’. </a:t>
            </a:r>
          </a:p>
          <a:p>
            <a:endParaRPr lang="en-US" dirty="0"/>
          </a:p>
          <a:p>
            <a:r>
              <a:rPr lang="en-US" dirty="0"/>
              <a:t>Cable closets should be locked and secured.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7015" y="1492738"/>
            <a:ext cx="4556859" cy="4563208"/>
          </a:xfrm>
          <a:prstGeom prst="rect">
            <a:avLst/>
          </a:prstGeom>
        </p:spPr>
      </p:pic>
    </p:spTree>
    <p:extLst>
      <p:ext uri="{BB962C8B-B14F-4D97-AF65-F5344CB8AC3E}">
        <p14:creationId xmlns:p14="http://schemas.microsoft.com/office/powerpoint/2010/main" val="310416995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BOILERPLATE" val="Boilerplate"/>
</p:tagLst>
</file>

<file path=ppt/theme/theme1.xml><?xml version="1.0" encoding="utf-8"?>
<a:theme xmlns:a="http://schemas.openxmlformats.org/drawingml/2006/main" name="4_US Consulting Report Template_R1.5V_120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S Consulting Report Template_R1.5_0325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solidFill>
        <a:ln w="12700" cap="rnd" algn="ctr">
          <a:noFill/>
          <a:miter lim="800000"/>
          <a:headEnd/>
          <a:tailEnd/>
        </a:ln>
      </a:spPr>
      <a:bodyPr lIns="182880" anchor="ctr" anchorCtr="1"/>
      <a:lstStyle>
        <a:defPPr algn="ctr" eaLnBrk="0" hangingPunct="0">
          <a:lnSpc>
            <a:spcPct val="106000"/>
          </a:lnSpc>
          <a:defRPr b="1">
            <a:solidFill>
              <a:schemeClr val="bg1"/>
            </a:solidFill>
          </a:defRPr>
        </a:defPPr>
      </a:lstStyle>
    </a:spDef>
    <a:lnDef>
      <a:spPr bwMode="auto">
        <a:xfrm>
          <a:off x="0" y="0"/>
          <a:ext cx="1" cy="1"/>
        </a:xfrm>
        <a:custGeom>
          <a:avLst/>
          <a:gdLst/>
          <a:ahLst/>
          <a:cxnLst/>
          <a:rect l="0" t="0" r="0" b="0"/>
          <a:pathLst/>
        </a:custGeom>
        <a:solidFill>
          <a:schemeClr val="accent2"/>
        </a:solidFill>
        <a:ln w="12700" cap="flat" cmpd="sng" algn="ctr">
          <a:solidFill>
            <a:schemeClr val="accent1"/>
          </a:solidFill>
          <a:prstDash val="solid"/>
          <a:round/>
          <a:headEnd type="none" w="med" len="med"/>
          <a:tailEnd type="none" w="med" len="med"/>
        </a:ln>
        <a:effectLst/>
      </a:spPr>
      <a:bodyPr vert="horz" wrap="square" lIns="73152" tIns="73152" rIns="73152" bIns="73152" numCol="1" anchor="t" anchorCtr="0" compatLnSpc="1">
        <a:prstTxWarp prst="textNoShape">
          <a:avLst/>
        </a:prstTxWarp>
      </a:bodyPr>
      <a:lstStyle>
        <a:defPPr marL="0" marR="0" indent="0" algn="l" defTabSz="914400" rtl="0" eaLnBrk="0" fontAlgn="base" latinLnBrk="0" hangingPunct="0">
          <a:lnSpc>
            <a:spcPct val="106000"/>
          </a:lnSpc>
          <a:spcBef>
            <a:spcPct val="50000"/>
          </a:spcBef>
          <a:spcAft>
            <a:spcPct val="0"/>
          </a:spcAft>
          <a:buClrTx/>
          <a:buSzPct val="100000"/>
          <a:buFont typeface="Wingdings 2" pitchFamily="18" charset="2"/>
          <a:buNone/>
          <a:tabLst/>
          <a:defRPr kumimoji="0" lang="en-US" sz="1100" b="0" i="0" u="none" strike="noStrike" cap="none" normalizeH="0" baseline="0" smtClean="0">
            <a:ln>
              <a:noFill/>
            </a:ln>
            <a:solidFill>
              <a:schemeClr val="tx1"/>
            </a:solidFill>
            <a:effectLst/>
            <a:latin typeface="Arial" charset="0"/>
          </a:defRPr>
        </a:defPPr>
      </a:lstStyle>
    </a:lnDef>
    <a:txDef>
      <a:spPr/>
      <a:bodyPr/>
      <a:lstStyle>
        <a:defPPr marL="169863" indent="-168275" algn="l" rtl="0" fontAlgn="base">
          <a:lnSpc>
            <a:spcPct val="106000"/>
          </a:lnSpc>
          <a:spcBef>
            <a:spcPct val="80000"/>
          </a:spcBef>
          <a:spcAft>
            <a:spcPct val="0"/>
          </a:spcAft>
          <a:buClr>
            <a:srgbClr val="000000"/>
          </a:buClr>
          <a:buFont typeface="Wingdings 2" pitchFamily="18" charset="2"/>
          <a:buChar char="¡"/>
          <a:defRPr sz="1100" kern="1200" dirty="0">
            <a:solidFill>
              <a:srgbClr val="000000"/>
            </a:solidFill>
            <a:latin typeface="Arial"/>
            <a:ea typeface="+mn-ea"/>
            <a:cs typeface="Arial" charset="0"/>
          </a:defRPr>
        </a:defPPr>
      </a:lstStyle>
    </a:txDef>
  </a:objectDefaults>
  <a:extraClrSchemeLst>
    <a:extraClrScheme>
      <a:clrScheme name="US Consulting Report Template_R1.5_03250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 Consulting Report Template_R1.5_03250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 Consulting Report Template_R1.5_03250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 Consulting Report Template_R1.5_03250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 Consulting Report Template_R1.5_03250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 Consulting Report Template_R1.5_03250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 Consulting Report Template_R1.5_03250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S Consulting Report Template_R1.5_032508 8">
        <a:dk1>
          <a:srgbClr val="000000"/>
        </a:dk1>
        <a:lt1>
          <a:srgbClr val="FFFFFF"/>
        </a:lt1>
        <a:dk2>
          <a:srgbClr val="B2CADB"/>
        </a:dk2>
        <a:lt2>
          <a:srgbClr val="1D3A6A"/>
        </a:lt2>
        <a:accent1>
          <a:srgbClr val="DED3B6"/>
        </a:accent1>
        <a:accent2>
          <a:srgbClr val="EAB58E"/>
        </a:accent2>
        <a:accent3>
          <a:srgbClr val="FFFFFF"/>
        </a:accent3>
        <a:accent4>
          <a:srgbClr val="000000"/>
        </a:accent4>
        <a:accent5>
          <a:srgbClr val="ECE6D7"/>
        </a:accent5>
        <a:accent6>
          <a:srgbClr val="D4A480"/>
        </a:accent6>
        <a:hlink>
          <a:srgbClr val="F5DDCB"/>
        </a:hlink>
        <a:folHlink>
          <a:srgbClr val="FEF2D2"/>
        </a:folHlink>
      </a:clrScheme>
      <a:clrMap bg1="lt1" tx1="dk1" bg2="lt2" tx2="dk2" accent1="accent1" accent2="accent2" accent3="accent3" accent4="accent4" accent5="accent5" accent6="accent6" hlink="hlink" folHlink="folHlink"/>
    </a:extraClrScheme>
    <a:extraClrScheme>
      <a:clrScheme name="US Consulting Report Template_R1.5_032508 9">
        <a:dk1>
          <a:srgbClr val="000000"/>
        </a:dk1>
        <a:lt1>
          <a:srgbClr val="FFFFFF"/>
        </a:lt1>
        <a:dk2>
          <a:srgbClr val="FEF2D2"/>
        </a:dk2>
        <a:lt2>
          <a:srgbClr val="1D3A6A"/>
        </a:lt2>
        <a:accent1>
          <a:srgbClr val="B2CADB"/>
        </a:accent1>
        <a:accent2>
          <a:srgbClr val="DED3B6"/>
        </a:accent2>
        <a:accent3>
          <a:srgbClr val="FFFFFF"/>
        </a:accent3>
        <a:accent4>
          <a:srgbClr val="000000"/>
        </a:accent4>
        <a:accent5>
          <a:srgbClr val="D5E1EA"/>
        </a:accent5>
        <a:accent6>
          <a:srgbClr val="C9BFA5"/>
        </a:accent6>
        <a:hlink>
          <a:srgbClr val="EAB58E"/>
        </a:hlink>
        <a:folHlink>
          <a:srgbClr val="F5DDCB"/>
        </a:folHlink>
      </a:clrScheme>
      <a:clrMap bg1="lt1" tx1="dk1" bg2="lt2" tx2="dk2" accent1="accent1" accent2="accent2" accent3="accent3" accent4="accent4" accent5="accent5" accent6="accent6" hlink="hlink" folHlink="folHlink"/>
    </a:extraClrScheme>
    <a:extraClrScheme>
      <a:clrScheme name="US Consulting Report Template_R1.5_032508 10">
        <a:dk1>
          <a:srgbClr val="000000"/>
        </a:dk1>
        <a:lt1>
          <a:srgbClr val="FFFFFF"/>
        </a:lt1>
        <a:dk2>
          <a:srgbClr val="F1EDE1"/>
        </a:dk2>
        <a:lt2>
          <a:srgbClr val="091D5D"/>
        </a:lt2>
        <a:accent1>
          <a:srgbClr val="9DA5BE"/>
        </a:accent1>
        <a:accent2>
          <a:srgbClr val="85C2FE"/>
        </a:accent2>
        <a:accent3>
          <a:srgbClr val="FFFFFF"/>
        </a:accent3>
        <a:accent4>
          <a:srgbClr val="000000"/>
        </a:accent4>
        <a:accent5>
          <a:srgbClr val="CCCFDB"/>
        </a:accent5>
        <a:accent6>
          <a:srgbClr val="78B0E6"/>
        </a:accent6>
        <a:hlink>
          <a:srgbClr val="ADD6FF"/>
        </a:hlink>
        <a:folHlink>
          <a:srgbClr val="D6EBFF"/>
        </a:folHlink>
      </a:clrScheme>
      <a:clrMap bg1="lt1" tx1="dk1" bg2="lt2" tx2="dk2" accent1="accent1" accent2="accent2" accent3="accent3" accent4="accent4" accent5="accent5" accent6="accent6" hlink="hlink" folHlink="folHlink"/>
    </a:extraClrScheme>
    <a:extraClrScheme>
      <a:clrScheme name="US Consulting Report Template_R1.5_032508 11">
        <a:dk1>
          <a:srgbClr val="AFAFAF"/>
        </a:dk1>
        <a:lt1>
          <a:srgbClr val="FFFFFF"/>
        </a:lt1>
        <a:dk2>
          <a:srgbClr val="F1EDE1"/>
        </a:dk2>
        <a:lt2>
          <a:srgbClr val="091D5D"/>
        </a:lt2>
        <a:accent1>
          <a:srgbClr val="85C2FE"/>
        </a:accent1>
        <a:accent2>
          <a:srgbClr val="ADD6FF"/>
        </a:accent2>
        <a:accent3>
          <a:srgbClr val="FFFFFF"/>
        </a:accent3>
        <a:accent4>
          <a:srgbClr val="959595"/>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Report Template_R1.5_032508 12">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Report Template_R1.5_032508 13">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D6EBFF"/>
        </a:folHlink>
      </a:clrScheme>
      <a:clrMap bg1="lt1" tx1="dk1" bg2="lt2" tx2="dk2" accent1="accent1" accent2="accent2" accent3="accent3" accent4="accent4" accent5="accent5" accent6="accent6" hlink="hlink" folHlink="folHlink"/>
    </a:extraClrScheme>
    <a:extraClrScheme>
      <a:clrScheme name="US Consulting Report Template_R1.5_032508 14">
        <a:dk1>
          <a:srgbClr val="000000"/>
        </a:dk1>
        <a:lt1>
          <a:srgbClr val="FFFFFF"/>
        </a:lt1>
        <a:dk2>
          <a:srgbClr val="CCD6EB"/>
        </a:dk2>
        <a:lt2>
          <a:srgbClr val="000066"/>
        </a:lt2>
        <a:accent1>
          <a:srgbClr val="40B3B3"/>
        </a:accent1>
        <a:accent2>
          <a:srgbClr val="B2C1E0"/>
        </a:accent2>
        <a:accent3>
          <a:srgbClr val="FFFFFF"/>
        </a:accent3>
        <a:accent4>
          <a:srgbClr val="000000"/>
        </a:accent4>
        <a:accent5>
          <a:srgbClr val="AFD6D6"/>
        </a:accent5>
        <a:accent6>
          <a:srgbClr val="A1AFCB"/>
        </a:accent6>
        <a:hlink>
          <a:srgbClr val="66C2C2"/>
        </a:hlink>
        <a:folHlink>
          <a:srgbClr val="8CA3D1"/>
        </a:folHlink>
      </a:clrScheme>
      <a:clrMap bg1="lt1" tx1="dk1" bg2="lt2" tx2="dk2" accent1="accent1" accent2="accent2" accent3="accent3" accent4="accent4" accent5="accent5" accent6="accent6" hlink="hlink" folHlink="folHlink"/>
    </a:extraClrScheme>
    <a:extraClrScheme>
      <a:clrScheme name="US Consulting Report Template_R1.5_032508 15">
        <a:dk1>
          <a:srgbClr val="000000"/>
        </a:dk1>
        <a:lt1>
          <a:srgbClr val="FFFFFF"/>
        </a:lt1>
        <a:dk2>
          <a:srgbClr val="4066B2"/>
        </a:dk2>
        <a:lt2>
          <a:srgbClr val="000066"/>
        </a:lt2>
        <a:accent1>
          <a:srgbClr val="003399"/>
        </a:accent1>
        <a:accent2>
          <a:srgbClr val="80CCCC"/>
        </a:accent2>
        <a:accent3>
          <a:srgbClr val="FFFFFF"/>
        </a:accent3>
        <a:accent4>
          <a:srgbClr val="000000"/>
        </a:accent4>
        <a:accent5>
          <a:srgbClr val="AAADCA"/>
        </a:accent5>
        <a:accent6>
          <a:srgbClr val="73B9B9"/>
        </a:accent6>
        <a:hlink>
          <a:srgbClr val="8099CC"/>
        </a:hlink>
        <a:folHlink>
          <a:srgbClr val="009999"/>
        </a:folHlink>
      </a:clrScheme>
      <a:clrMap bg1="lt1" tx1="dk1" bg2="lt2" tx2="dk2" accent1="accent1" accent2="accent2" accent3="accent3" accent4="accent4" accent5="accent5" accent6="accent6" hlink="hlink" folHlink="folHlink"/>
    </a:extraClrScheme>
    <a:extraClrScheme>
      <a:clrScheme name="US Consulting Report Template_R1.5_032508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US Consulting On-screen XS WHT_R1.5V_0411">
  <a:themeElements>
    <a:clrScheme name="Deloitte US Color1">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US Consulting On-screen XS WHT_R1.5_0325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4066B2"/>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4066B2"/>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US Consulting On-screen XS WHT_R1.5_03250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 Consulting On-screen XS WHT_R1.5_03250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 Consulting On-screen XS WHT_R1.5_03250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 Consulting On-screen XS WHT_R1.5_03250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 Consulting On-screen XS WHT_R1.5_03250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 Consulting On-screen XS WHT_R1.5_03250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 Consulting On-screen XS WHT_R1.5_03250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S Consulting On-screen XS WHT_R1.5_032508 8">
        <a:dk1>
          <a:srgbClr val="000000"/>
        </a:dk1>
        <a:lt1>
          <a:srgbClr val="FFFFFF"/>
        </a:lt1>
        <a:dk2>
          <a:srgbClr val="B2CADB"/>
        </a:dk2>
        <a:lt2>
          <a:srgbClr val="1D3A6A"/>
        </a:lt2>
        <a:accent1>
          <a:srgbClr val="DED3B6"/>
        </a:accent1>
        <a:accent2>
          <a:srgbClr val="EAB58E"/>
        </a:accent2>
        <a:accent3>
          <a:srgbClr val="FFFFFF"/>
        </a:accent3>
        <a:accent4>
          <a:srgbClr val="000000"/>
        </a:accent4>
        <a:accent5>
          <a:srgbClr val="ECE6D7"/>
        </a:accent5>
        <a:accent6>
          <a:srgbClr val="D4A480"/>
        </a:accent6>
        <a:hlink>
          <a:srgbClr val="F5DDCB"/>
        </a:hlink>
        <a:folHlink>
          <a:srgbClr val="FEF2D2"/>
        </a:folHlink>
      </a:clrScheme>
      <a:clrMap bg1="lt1" tx1="dk1" bg2="lt2" tx2="dk2" accent1="accent1" accent2="accent2" accent3="accent3" accent4="accent4" accent5="accent5" accent6="accent6" hlink="hlink" folHlink="folHlink"/>
    </a:extraClrScheme>
    <a:extraClrScheme>
      <a:clrScheme name="US Consulting On-screen XS WHT_R1.5_032508 9">
        <a:dk1>
          <a:srgbClr val="000000"/>
        </a:dk1>
        <a:lt1>
          <a:srgbClr val="FFFFFF"/>
        </a:lt1>
        <a:dk2>
          <a:srgbClr val="FEF2D2"/>
        </a:dk2>
        <a:lt2>
          <a:srgbClr val="1D3A6A"/>
        </a:lt2>
        <a:accent1>
          <a:srgbClr val="B2CADB"/>
        </a:accent1>
        <a:accent2>
          <a:srgbClr val="DED3B6"/>
        </a:accent2>
        <a:accent3>
          <a:srgbClr val="FFFFFF"/>
        </a:accent3>
        <a:accent4>
          <a:srgbClr val="000000"/>
        </a:accent4>
        <a:accent5>
          <a:srgbClr val="D5E1EA"/>
        </a:accent5>
        <a:accent6>
          <a:srgbClr val="C9BFA5"/>
        </a:accent6>
        <a:hlink>
          <a:srgbClr val="EAB58E"/>
        </a:hlink>
        <a:folHlink>
          <a:srgbClr val="F5DDCB"/>
        </a:folHlink>
      </a:clrScheme>
      <a:clrMap bg1="lt1" tx1="dk1" bg2="lt2" tx2="dk2" accent1="accent1" accent2="accent2" accent3="accent3" accent4="accent4" accent5="accent5" accent6="accent6" hlink="hlink" folHlink="folHlink"/>
    </a:extraClrScheme>
    <a:extraClrScheme>
      <a:clrScheme name="US Consulting On-screen XS WHT_R1.5_032508 10">
        <a:dk1>
          <a:srgbClr val="000000"/>
        </a:dk1>
        <a:lt1>
          <a:srgbClr val="FFFFFF"/>
        </a:lt1>
        <a:dk2>
          <a:srgbClr val="F1EDE1"/>
        </a:dk2>
        <a:lt2>
          <a:srgbClr val="091D5D"/>
        </a:lt2>
        <a:accent1>
          <a:srgbClr val="9DA5BE"/>
        </a:accent1>
        <a:accent2>
          <a:srgbClr val="85C2FE"/>
        </a:accent2>
        <a:accent3>
          <a:srgbClr val="FFFFFF"/>
        </a:accent3>
        <a:accent4>
          <a:srgbClr val="000000"/>
        </a:accent4>
        <a:accent5>
          <a:srgbClr val="CCCFDB"/>
        </a:accent5>
        <a:accent6>
          <a:srgbClr val="78B0E6"/>
        </a:accent6>
        <a:hlink>
          <a:srgbClr val="ADD6FF"/>
        </a:hlink>
        <a:folHlink>
          <a:srgbClr val="D6EBFF"/>
        </a:folHlink>
      </a:clrScheme>
      <a:clrMap bg1="lt1" tx1="dk1" bg2="lt2" tx2="dk2" accent1="accent1" accent2="accent2" accent3="accent3" accent4="accent4" accent5="accent5" accent6="accent6" hlink="hlink" folHlink="folHlink"/>
    </a:extraClrScheme>
    <a:extraClrScheme>
      <a:clrScheme name="US Consulting On-screen XS WHT_R1.5_032508 11">
        <a:dk1>
          <a:srgbClr val="AFAFAF"/>
        </a:dk1>
        <a:lt1>
          <a:srgbClr val="FFFFFF"/>
        </a:lt1>
        <a:dk2>
          <a:srgbClr val="F1EDE1"/>
        </a:dk2>
        <a:lt2>
          <a:srgbClr val="091D5D"/>
        </a:lt2>
        <a:accent1>
          <a:srgbClr val="85C2FE"/>
        </a:accent1>
        <a:accent2>
          <a:srgbClr val="ADD6FF"/>
        </a:accent2>
        <a:accent3>
          <a:srgbClr val="FFFFFF"/>
        </a:accent3>
        <a:accent4>
          <a:srgbClr val="959595"/>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On-screen XS WHT_R1.5_032508 12">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On-screen XS WHT_R1.5_032508 13">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D6EBFF"/>
        </a:folHlink>
      </a:clrScheme>
      <a:clrMap bg1="lt1" tx1="dk1" bg2="lt2" tx2="dk2" accent1="accent1" accent2="accent2" accent3="accent3" accent4="accent4" accent5="accent5" accent6="accent6" hlink="hlink" folHlink="folHlink"/>
    </a:extraClrScheme>
    <a:extraClrScheme>
      <a:clrScheme name="US Consulting On-screen XS WHT_R1.5_032508 14">
        <a:dk1>
          <a:srgbClr val="000000"/>
        </a:dk1>
        <a:lt1>
          <a:srgbClr val="FFFFFF"/>
        </a:lt1>
        <a:dk2>
          <a:srgbClr val="CCD6EB"/>
        </a:dk2>
        <a:lt2>
          <a:srgbClr val="000066"/>
        </a:lt2>
        <a:accent1>
          <a:srgbClr val="40B3B3"/>
        </a:accent1>
        <a:accent2>
          <a:srgbClr val="B2C1E0"/>
        </a:accent2>
        <a:accent3>
          <a:srgbClr val="FFFFFF"/>
        </a:accent3>
        <a:accent4>
          <a:srgbClr val="000000"/>
        </a:accent4>
        <a:accent5>
          <a:srgbClr val="AFD6D6"/>
        </a:accent5>
        <a:accent6>
          <a:srgbClr val="A1AFCB"/>
        </a:accent6>
        <a:hlink>
          <a:srgbClr val="66C2C2"/>
        </a:hlink>
        <a:folHlink>
          <a:srgbClr val="8CA3D1"/>
        </a:folHlink>
      </a:clrScheme>
      <a:clrMap bg1="lt1" tx1="dk1" bg2="lt2" tx2="dk2" accent1="accent1" accent2="accent2" accent3="accent3" accent4="accent4" accent5="accent5" accent6="accent6" hlink="hlink" folHlink="folHlink"/>
    </a:extraClrScheme>
    <a:extraClrScheme>
      <a:clrScheme name="US Consulting On-screen XS WHT_R1.5_032508 15">
        <a:dk1>
          <a:srgbClr val="000000"/>
        </a:dk1>
        <a:lt1>
          <a:srgbClr val="FFFFFF"/>
        </a:lt1>
        <a:dk2>
          <a:srgbClr val="4066B2"/>
        </a:dk2>
        <a:lt2>
          <a:srgbClr val="000066"/>
        </a:lt2>
        <a:accent1>
          <a:srgbClr val="003399"/>
        </a:accent1>
        <a:accent2>
          <a:srgbClr val="80CCCC"/>
        </a:accent2>
        <a:accent3>
          <a:srgbClr val="FFFFFF"/>
        </a:accent3>
        <a:accent4>
          <a:srgbClr val="000000"/>
        </a:accent4>
        <a:accent5>
          <a:srgbClr val="AAADCA"/>
        </a:accent5>
        <a:accent6>
          <a:srgbClr val="73B9B9"/>
        </a:accent6>
        <a:hlink>
          <a:srgbClr val="8099CC"/>
        </a:hlink>
        <a:folHlink>
          <a:srgbClr val="009999"/>
        </a:folHlink>
      </a:clrScheme>
      <a:clrMap bg1="lt1" tx1="dk1" bg2="lt2" tx2="dk2" accent1="accent1" accent2="accent2" accent3="accent3" accent4="accent4" accent5="accent5" accent6="accent6" hlink="hlink" folHlink="folHlink"/>
    </a:extraClrScheme>
    <a:extraClrScheme>
      <a:clrScheme name="US Consulting On-screen XS WHT_R1.5_032508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008D6BC92FF5948BB3F8DF9B90A472C" ma:contentTypeVersion="" ma:contentTypeDescription="Create a new document." ma:contentTypeScope="" ma:versionID="a762b08acac31071d6ae3d54f8cdc2bb">
  <xsd:schema xmlns:xsd="http://www.w3.org/2001/XMLSchema" xmlns:xs="http://www.w3.org/2001/XMLSchema" xmlns:p="http://schemas.microsoft.com/office/2006/metadata/properties" targetNamespace="http://schemas.microsoft.com/office/2006/metadata/properties" ma:root="true" ma:fieldsID="ef368cc693a4d331d966ffd40197669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2A7516-5200-45C2-A927-1B1DDF803F88}">
  <ds:schemaRefs>
    <ds:schemaRef ds:uri="http://schemas.microsoft.com/sharepoint/v3/contenttype/forms"/>
  </ds:schemaRefs>
</ds:datastoreItem>
</file>

<file path=customXml/itemProps2.xml><?xml version="1.0" encoding="utf-8"?>
<ds:datastoreItem xmlns:ds="http://schemas.openxmlformats.org/officeDocument/2006/customXml" ds:itemID="{9E75D86B-0403-4CE3-B207-5DB8FCFCFD9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8997CCF-A07B-4E03-8D1D-3BA7E0710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77173</TotalTime>
  <Words>3861</Words>
  <Application>Microsoft Office PowerPoint</Application>
  <PresentationFormat>Widescreen</PresentationFormat>
  <Paragraphs>571</Paragraphs>
  <Slides>50</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50</vt:i4>
      </vt:variant>
    </vt:vector>
  </HeadingPairs>
  <TitlesOfParts>
    <vt:vector size="58" baseType="lpstr">
      <vt:lpstr>Arial</vt:lpstr>
      <vt:lpstr>Calibri</vt:lpstr>
      <vt:lpstr>Footlight MT Light</vt:lpstr>
      <vt:lpstr>Times New Roman</vt:lpstr>
      <vt:lpstr>Wingdings</vt:lpstr>
      <vt:lpstr>Wingdings 2</vt:lpstr>
      <vt:lpstr>4_US Consulting Report Template_R1.5V_1208</vt:lpstr>
      <vt:lpstr>US Consulting On-screen XS WHT_R1.5V_0411</vt:lpstr>
      <vt:lpstr>USDC Information Technology Center of Excellence (IT-CoE)</vt:lpstr>
      <vt:lpstr>PowerPoint Presentation</vt:lpstr>
      <vt:lpstr>PowerPoint Presentation</vt:lpstr>
      <vt:lpstr>PowerPoint Presentation</vt:lpstr>
      <vt:lpstr>Physical and Cloud Security</vt:lpstr>
      <vt:lpstr>Physical and Cloud Security</vt:lpstr>
      <vt:lpstr>Physical and Cloud Security</vt:lpstr>
      <vt:lpstr>Physical and Cloud Security</vt:lpstr>
      <vt:lpstr>Physical and Cloud Security</vt:lpstr>
      <vt:lpstr>Physical and Cloud Security</vt:lpstr>
      <vt:lpstr>Physical and Cloud Security</vt:lpstr>
      <vt:lpstr>Physical and Cloud Security</vt:lpstr>
      <vt:lpstr>Physical and Cloud Security</vt:lpstr>
      <vt:lpstr>Physical and Cloud Security</vt:lpstr>
      <vt:lpstr>Physical and Cloud Security</vt:lpstr>
      <vt:lpstr>Physical and Cloud Security</vt:lpstr>
      <vt:lpstr>Physical and Cloud Security</vt:lpstr>
      <vt:lpstr>Physical and Cloud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Wireless Network Threats</vt:lpstr>
      <vt:lpstr>Wireless Network Threats</vt:lpstr>
      <vt:lpstr>Wireless Network Threats</vt:lpstr>
      <vt:lpstr>Wireless Network Threats</vt:lpstr>
      <vt:lpstr>Wireless Network Threats</vt:lpstr>
      <vt:lpstr>PowerPoint Presentation</vt:lpstr>
    </vt:vector>
  </TitlesOfParts>
  <Company>Deloitte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Kumar, Padma</dc:creator>
  <cp:lastModifiedBy>Reeves, Jim</cp:lastModifiedBy>
  <cp:revision>580</cp:revision>
  <cp:lastPrinted>2016-08-23T16:25:56Z</cp:lastPrinted>
  <dcterms:created xsi:type="dcterms:W3CDTF">2015-01-28T22:26:41Z</dcterms:created>
  <dcterms:modified xsi:type="dcterms:W3CDTF">2021-07-12T20:20:06Z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0x0101003008D6BC92FF5948BB3F8DF9B90A472C</vt:lpwstr>
  </property>
  <property fmtid="{D5CDD505-2E9C-101B-9397-08002B2CF9AE}" pid="3" name="MSIP_Label_ea60d57e-af5b-4752-ac57-3e4f28ca11dc_Enabled">
    <vt:lpwstr>true</vt:lpwstr>
  </property>
  <property fmtid="{D5CDD505-2E9C-101B-9397-08002B2CF9AE}" pid="4" name="MSIP_Label_ea60d57e-af5b-4752-ac57-3e4f28ca11dc_SetDate">
    <vt:lpwstr>2021-07-07T17:53:30Z</vt:lpwstr>
  </property>
  <property fmtid="{D5CDD505-2E9C-101B-9397-08002B2CF9AE}" pid="5" name="MSIP_Label_ea60d57e-af5b-4752-ac57-3e4f28ca11dc_Method">
    <vt:lpwstr>Standard</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iteId">
    <vt:lpwstr>36da45f1-dd2c-4d1f-af13-5abe46b99921</vt:lpwstr>
  </property>
  <property fmtid="{D5CDD505-2E9C-101B-9397-08002B2CF9AE}" pid="8" name="MSIP_Label_ea60d57e-af5b-4752-ac57-3e4f28ca11dc_ActionId">
    <vt:lpwstr>76a330c3-376c-46be-b585-d1158ccce6de</vt:lpwstr>
  </property>
  <property fmtid="{D5CDD505-2E9C-101B-9397-08002B2CF9AE}" pid="9" name="MSIP_Label_ea60d57e-af5b-4752-ac57-3e4f28ca11dc_ContentBits">
    <vt:lpwstr>0</vt:lpwstr>
  </property>
</Properties>
</file>